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2" r:id="rId2"/>
    <p:sldMasterId id="2147483826" r:id="rId3"/>
    <p:sldMasterId id="2147483830" r:id="rId4"/>
    <p:sldMasterId id="2147483834" r:id="rId5"/>
    <p:sldMasterId id="2147484117" r:id="rId6"/>
    <p:sldMasterId id="2147484129" r:id="rId7"/>
  </p:sldMasterIdLst>
  <p:notesMasterIdLst>
    <p:notesMasterId r:id="rId34"/>
  </p:notesMasterIdLst>
  <p:sldIdLst>
    <p:sldId id="293" r:id="rId8"/>
    <p:sldId id="294" r:id="rId9"/>
    <p:sldId id="258" r:id="rId10"/>
    <p:sldId id="257" r:id="rId11"/>
    <p:sldId id="259" r:id="rId12"/>
    <p:sldId id="260" r:id="rId13"/>
    <p:sldId id="269" r:id="rId14"/>
    <p:sldId id="262" r:id="rId15"/>
    <p:sldId id="264" r:id="rId16"/>
    <p:sldId id="268" r:id="rId17"/>
    <p:sldId id="277" r:id="rId18"/>
    <p:sldId id="278" r:id="rId19"/>
    <p:sldId id="279" r:id="rId20"/>
    <p:sldId id="281" r:id="rId21"/>
    <p:sldId id="285" r:id="rId22"/>
    <p:sldId id="276" r:id="rId23"/>
    <p:sldId id="271" r:id="rId24"/>
    <p:sldId id="280" r:id="rId25"/>
    <p:sldId id="284" r:id="rId26"/>
    <p:sldId id="272" r:id="rId27"/>
    <p:sldId id="282" r:id="rId28"/>
    <p:sldId id="283" r:id="rId29"/>
    <p:sldId id="287" r:id="rId30"/>
    <p:sldId id="288" r:id="rId31"/>
    <p:sldId id="289" r:id="rId32"/>
    <p:sldId id="292" r:id="rId3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3"/>
    <a:srgbClr val="A4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p:cViewPr varScale="1">
        <p:scale>
          <a:sx n="76" d="100"/>
          <a:sy n="76" d="100"/>
        </p:scale>
        <p:origin x="1158" y="60"/>
      </p:cViewPr>
      <p:guideLst>
        <p:guide orient="horz" pos="2160"/>
        <p:guide pos="2880"/>
      </p:guideLst>
    </p:cSldViewPr>
  </p:slideViewPr>
  <p:notesTextViewPr>
    <p:cViewPr>
      <p:scale>
        <a:sx n="1" d="1"/>
        <a:sy n="1" d="1"/>
      </p:scale>
      <p:origin x="0" y="0"/>
    </p:cViewPr>
  </p:notesTextViewPr>
  <p:sorterViewPr>
    <p:cViewPr>
      <p:scale>
        <a:sx n="100" d="100"/>
        <a:sy n="100" d="100"/>
      </p:scale>
      <p:origin x="0" y="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1E167-71B2-164C-9426-FA749F6ABA6C}" type="doc">
      <dgm:prSet loTypeId="urn:microsoft.com/office/officeart/2005/8/layout/hierarchy1" loCatId="" qsTypeId="urn:microsoft.com/office/officeart/2005/8/quickstyle/simple1#1" qsCatId="simple" csTypeId="urn:microsoft.com/office/officeart/2005/8/colors/accent1_2#1" csCatId="accent1" phldr="1"/>
      <dgm:spPr/>
      <dgm:t>
        <a:bodyPr/>
        <a:lstStyle/>
        <a:p>
          <a:endParaRPr lang="en-US"/>
        </a:p>
      </dgm:t>
    </dgm:pt>
    <dgm:pt modelId="{E6D1781A-E58F-8F4F-BCE6-93B31CC0EE7A}">
      <dgm:prSet phldrT="[Text]" custT="1"/>
      <dgm:spPr/>
      <dgm:t>
        <a:bodyPr/>
        <a:lstStyle/>
        <a:p>
          <a:r>
            <a:rPr lang="en-US" sz="1200" dirty="0" err="1" smtClean="0"/>
            <a:t>Mujeres</a:t>
          </a:r>
          <a:r>
            <a:rPr lang="en-US" sz="1200" dirty="0" smtClean="0"/>
            <a:t> con </a:t>
          </a:r>
          <a:r>
            <a:rPr lang="en-US" sz="1200" dirty="0" err="1" smtClean="0"/>
            <a:t>mamografia</a:t>
          </a:r>
          <a:endParaRPr lang="en-US" sz="1200" dirty="0"/>
        </a:p>
      </dgm:t>
    </dgm:pt>
    <dgm:pt modelId="{562441B3-A332-6D44-89E8-B34D8698F2D8}" type="parTrans" cxnId="{41B97567-24AF-AC46-A569-E316DB3CC4CA}">
      <dgm:prSet/>
      <dgm:spPr/>
      <dgm:t>
        <a:bodyPr/>
        <a:lstStyle/>
        <a:p>
          <a:endParaRPr lang="en-US"/>
        </a:p>
      </dgm:t>
    </dgm:pt>
    <dgm:pt modelId="{7A22CC59-364F-C546-93D8-160915E7BD92}" type="sibTrans" cxnId="{41B97567-24AF-AC46-A569-E316DB3CC4CA}">
      <dgm:prSet/>
      <dgm:spPr/>
      <dgm:t>
        <a:bodyPr/>
        <a:lstStyle/>
        <a:p>
          <a:endParaRPr lang="en-US"/>
        </a:p>
      </dgm:t>
    </dgm:pt>
    <dgm:pt modelId="{02F8C412-E9EA-BD4C-AD1E-5CF99D27D252}">
      <dgm:prSet phldrT="[Text]" custT="1"/>
      <dgm:spPr/>
      <dgm:t>
        <a:bodyPr/>
        <a:lstStyle/>
        <a:p>
          <a:r>
            <a:rPr lang="en-US" sz="1200" dirty="0" err="1" smtClean="0"/>
            <a:t>Mamografia</a:t>
          </a:r>
          <a:r>
            <a:rPr lang="en-US" sz="1200" dirty="0" smtClean="0"/>
            <a:t> </a:t>
          </a:r>
          <a:r>
            <a:rPr lang="en-US" sz="1200" dirty="0" err="1" smtClean="0"/>
            <a:t>anormal</a:t>
          </a:r>
          <a:endParaRPr lang="en-US" sz="1200" dirty="0"/>
        </a:p>
      </dgm:t>
    </dgm:pt>
    <dgm:pt modelId="{AA53A2DD-6098-224E-A2C5-DB8304C02DF6}" type="parTrans" cxnId="{48F630AA-7373-0444-9B3F-59DBCAF57287}">
      <dgm:prSet/>
      <dgm:spPr/>
      <dgm:t>
        <a:bodyPr/>
        <a:lstStyle/>
        <a:p>
          <a:endParaRPr lang="en-US" sz="1200"/>
        </a:p>
      </dgm:t>
    </dgm:pt>
    <dgm:pt modelId="{A0FA3D6E-8B1B-E546-9DAD-B9A2A78EE9FB}" type="sibTrans" cxnId="{48F630AA-7373-0444-9B3F-59DBCAF57287}">
      <dgm:prSet/>
      <dgm:spPr/>
      <dgm:t>
        <a:bodyPr/>
        <a:lstStyle/>
        <a:p>
          <a:endParaRPr lang="en-US"/>
        </a:p>
      </dgm:t>
    </dgm:pt>
    <dgm:pt modelId="{3B46560D-F244-6A48-A21E-BA9A1469EFE9}">
      <dgm:prSet phldrT="[Text]" custT="1"/>
      <dgm:spPr/>
      <dgm:t>
        <a:bodyPr/>
        <a:lstStyle/>
        <a:p>
          <a:r>
            <a:rPr lang="en-US" sz="1200" dirty="0" err="1" smtClean="0"/>
            <a:t>Mujeres</a:t>
          </a:r>
          <a:r>
            <a:rPr lang="en-US" sz="1200" dirty="0" smtClean="0"/>
            <a:t> </a:t>
          </a:r>
          <a:r>
            <a:rPr lang="en-US" sz="1200" dirty="0" err="1" smtClean="0"/>
            <a:t>perdidas</a:t>
          </a:r>
          <a:r>
            <a:rPr lang="en-US" sz="1200" dirty="0" smtClean="0"/>
            <a:t> al </a:t>
          </a:r>
          <a:r>
            <a:rPr lang="en-US" sz="1200" dirty="0" err="1" smtClean="0"/>
            <a:t>seguimiento</a:t>
          </a:r>
          <a:endParaRPr lang="en-US" sz="1200" dirty="0"/>
        </a:p>
      </dgm:t>
    </dgm:pt>
    <dgm:pt modelId="{50CC09FC-FC2C-D34C-BC58-4EF4B25F944B}" type="parTrans" cxnId="{438DD968-0DE2-2846-AD3D-D67C0542C70C}">
      <dgm:prSet/>
      <dgm:spPr/>
      <dgm:t>
        <a:bodyPr/>
        <a:lstStyle/>
        <a:p>
          <a:endParaRPr lang="en-US" sz="1200"/>
        </a:p>
      </dgm:t>
    </dgm:pt>
    <dgm:pt modelId="{32968397-55D2-6D46-8EF7-3F33DC3B70D7}" type="sibTrans" cxnId="{438DD968-0DE2-2846-AD3D-D67C0542C70C}">
      <dgm:prSet/>
      <dgm:spPr/>
      <dgm:t>
        <a:bodyPr/>
        <a:lstStyle/>
        <a:p>
          <a:endParaRPr lang="en-US"/>
        </a:p>
      </dgm:t>
    </dgm:pt>
    <dgm:pt modelId="{F40B47D5-189A-2344-B4E0-968020767992}">
      <dgm:prSet phldrT="[Text]" custT="1"/>
      <dgm:spPr/>
      <dgm:t>
        <a:bodyPr/>
        <a:lstStyle/>
        <a:p>
          <a:r>
            <a:rPr lang="en-US" sz="1200" dirty="0" err="1" smtClean="0"/>
            <a:t>Mujeres</a:t>
          </a:r>
          <a:r>
            <a:rPr lang="en-US" sz="1200" dirty="0" smtClean="0"/>
            <a:t> con </a:t>
          </a:r>
          <a:r>
            <a:rPr lang="en-US" sz="1200" dirty="0" err="1" smtClean="0"/>
            <a:t>densidad</a:t>
          </a:r>
          <a:r>
            <a:rPr lang="en-US" sz="1200" dirty="0" smtClean="0"/>
            <a:t> </a:t>
          </a:r>
          <a:r>
            <a:rPr lang="en-US" sz="1200" dirty="0" err="1" smtClean="0"/>
            <a:t>mamaria</a:t>
          </a:r>
          <a:r>
            <a:rPr lang="en-US" sz="1200" dirty="0" smtClean="0"/>
            <a:t>&lt;50</a:t>
          </a:r>
          <a:r>
            <a:rPr lang="en-US" sz="1200" dirty="0"/>
            <a:t>%</a:t>
          </a:r>
        </a:p>
      </dgm:t>
    </dgm:pt>
    <dgm:pt modelId="{79591DA8-F8F3-9D45-97E4-233EC3F056C3}" type="parTrans" cxnId="{5871CE70-A58A-164E-9207-A86C5EEC5018}">
      <dgm:prSet/>
      <dgm:spPr/>
      <dgm:t>
        <a:bodyPr/>
        <a:lstStyle/>
        <a:p>
          <a:endParaRPr lang="en-US" sz="1200"/>
        </a:p>
      </dgm:t>
    </dgm:pt>
    <dgm:pt modelId="{D2E935CB-A5B8-8A4E-AD70-6C175E3AD92E}" type="sibTrans" cxnId="{5871CE70-A58A-164E-9207-A86C5EEC5018}">
      <dgm:prSet/>
      <dgm:spPr/>
      <dgm:t>
        <a:bodyPr/>
        <a:lstStyle/>
        <a:p>
          <a:endParaRPr lang="en-US"/>
        </a:p>
      </dgm:t>
    </dgm:pt>
    <dgm:pt modelId="{F2A7347B-4EBF-3F4C-9204-CC8797933523}">
      <dgm:prSet phldrT="[Text]" custT="1"/>
      <dgm:spPr/>
      <dgm:t>
        <a:bodyPr/>
        <a:lstStyle/>
        <a:p>
          <a:r>
            <a:rPr lang="en-US" sz="1200" dirty="0" err="1" smtClean="0"/>
            <a:t>Mujeres</a:t>
          </a:r>
          <a:r>
            <a:rPr lang="en-US" sz="1200" dirty="0" smtClean="0"/>
            <a:t> con mamas de </a:t>
          </a:r>
          <a:r>
            <a:rPr lang="en-US" sz="1200" dirty="0" err="1" smtClean="0"/>
            <a:t>densidad</a:t>
          </a:r>
          <a:r>
            <a:rPr lang="en-US" sz="1200" dirty="0" smtClean="0"/>
            <a:t> </a:t>
          </a:r>
          <a:r>
            <a:rPr lang="en-US" sz="1200" dirty="0"/>
            <a:t>&gt;50%</a:t>
          </a:r>
        </a:p>
      </dgm:t>
    </dgm:pt>
    <dgm:pt modelId="{1FAE4041-2035-E447-BB1C-38FF3273A1FA}" type="parTrans" cxnId="{9CBB5897-7CC5-F04B-8833-8B6D260BE028}">
      <dgm:prSet/>
      <dgm:spPr/>
      <dgm:t>
        <a:bodyPr/>
        <a:lstStyle/>
        <a:p>
          <a:endParaRPr lang="en-US" sz="1200"/>
        </a:p>
      </dgm:t>
    </dgm:pt>
    <dgm:pt modelId="{104DFAA3-5BFB-4844-A8E9-A355DB0FBF52}" type="sibTrans" cxnId="{9CBB5897-7CC5-F04B-8833-8B6D260BE028}">
      <dgm:prSet/>
      <dgm:spPr/>
      <dgm:t>
        <a:bodyPr/>
        <a:lstStyle/>
        <a:p>
          <a:endParaRPr lang="en-US"/>
        </a:p>
      </dgm:t>
    </dgm:pt>
    <dgm:pt modelId="{E334C440-FD82-534A-B753-D56D4C22AECE}">
      <dgm:prSet phldrT="[Text]" custT="1"/>
      <dgm:spPr/>
      <dgm:t>
        <a:bodyPr/>
        <a:lstStyle/>
        <a:p>
          <a:r>
            <a:rPr lang="en-US" sz="1200" dirty="0" err="1" smtClean="0"/>
            <a:t>Mujeres</a:t>
          </a:r>
          <a:r>
            <a:rPr lang="en-US" sz="1200" dirty="0" smtClean="0"/>
            <a:t> con eco de screening</a:t>
          </a:r>
          <a:endParaRPr lang="en-US" sz="1200" dirty="0"/>
        </a:p>
      </dgm:t>
    </dgm:pt>
    <dgm:pt modelId="{E3293F4B-3051-5046-801C-8073F9ED3774}" type="parTrans" cxnId="{D7A3ED59-038C-1B4A-B983-651E6D9B3D15}">
      <dgm:prSet/>
      <dgm:spPr/>
      <dgm:t>
        <a:bodyPr/>
        <a:lstStyle/>
        <a:p>
          <a:endParaRPr lang="en-US" sz="1200"/>
        </a:p>
      </dgm:t>
    </dgm:pt>
    <dgm:pt modelId="{DF00ED7C-CFAA-5141-A7BE-F139F02980FD}" type="sibTrans" cxnId="{D7A3ED59-038C-1B4A-B983-651E6D9B3D15}">
      <dgm:prSet/>
      <dgm:spPr/>
      <dgm:t>
        <a:bodyPr/>
        <a:lstStyle/>
        <a:p>
          <a:endParaRPr lang="en-US"/>
        </a:p>
      </dgm:t>
    </dgm:pt>
    <dgm:pt modelId="{F54B9E88-B00F-F645-996E-0BA896F77E7D}">
      <dgm:prSet phldrT="[Text]" custT="1"/>
      <dgm:spPr/>
      <dgm:t>
        <a:bodyPr/>
        <a:lstStyle/>
        <a:p>
          <a:r>
            <a:rPr lang="en-US" sz="1200" dirty="0" err="1" smtClean="0"/>
            <a:t>Ecografia</a:t>
          </a:r>
          <a:r>
            <a:rPr lang="en-US" sz="1200" dirty="0" smtClean="0"/>
            <a:t> normal</a:t>
          </a:r>
          <a:endParaRPr lang="en-US" sz="1200" dirty="0"/>
        </a:p>
      </dgm:t>
    </dgm:pt>
    <dgm:pt modelId="{BDA107BB-C6A1-B340-B70C-700A8BDCE637}" type="parTrans" cxnId="{31571DDE-2802-9747-9CF5-9E39A433DDFD}">
      <dgm:prSet/>
      <dgm:spPr/>
      <dgm:t>
        <a:bodyPr/>
        <a:lstStyle/>
        <a:p>
          <a:endParaRPr lang="en-US" sz="1200"/>
        </a:p>
      </dgm:t>
    </dgm:pt>
    <dgm:pt modelId="{4DF1BA28-A624-2A4D-B666-3ED34B3D9C47}" type="sibTrans" cxnId="{31571DDE-2802-9747-9CF5-9E39A433DDFD}">
      <dgm:prSet/>
      <dgm:spPr/>
      <dgm:t>
        <a:bodyPr/>
        <a:lstStyle/>
        <a:p>
          <a:endParaRPr lang="en-US"/>
        </a:p>
      </dgm:t>
    </dgm:pt>
    <dgm:pt modelId="{C0C2D0C7-AD6A-024A-830D-8C045CA02D21}">
      <dgm:prSet phldrT="[Text]" custT="1"/>
      <dgm:spPr/>
      <dgm:t>
        <a:bodyPr/>
        <a:lstStyle/>
        <a:p>
          <a:r>
            <a:rPr lang="en-US" sz="1200" dirty="0" err="1" smtClean="0"/>
            <a:t>Seguimiento</a:t>
          </a:r>
          <a:r>
            <a:rPr lang="en-US" sz="1200" dirty="0" smtClean="0"/>
            <a:t> a </a:t>
          </a:r>
          <a:r>
            <a:rPr lang="en-US" sz="1200" dirty="0" err="1" smtClean="0"/>
            <a:t>corto</a:t>
          </a:r>
          <a:r>
            <a:rPr lang="en-US" sz="1200" dirty="0" smtClean="0"/>
            <a:t> </a:t>
          </a:r>
          <a:r>
            <a:rPr lang="en-US" sz="1200" dirty="0" err="1" smtClean="0"/>
            <a:t>plazo</a:t>
          </a:r>
          <a:endParaRPr lang="en-US" sz="1200" dirty="0"/>
        </a:p>
      </dgm:t>
    </dgm:pt>
    <dgm:pt modelId="{B9C59E9A-4E2B-8E4D-A011-6475E52F570B}" type="parTrans" cxnId="{2EDAC3E4-663F-4D43-AB2D-16D03DDBC04B}">
      <dgm:prSet/>
      <dgm:spPr/>
      <dgm:t>
        <a:bodyPr/>
        <a:lstStyle/>
        <a:p>
          <a:endParaRPr lang="en-US" sz="1200"/>
        </a:p>
      </dgm:t>
    </dgm:pt>
    <dgm:pt modelId="{08771DF4-1F0F-964F-BE50-F79BCAFE7B6F}" type="sibTrans" cxnId="{2EDAC3E4-663F-4D43-AB2D-16D03DDBC04B}">
      <dgm:prSet/>
      <dgm:spPr/>
      <dgm:t>
        <a:bodyPr/>
        <a:lstStyle/>
        <a:p>
          <a:endParaRPr lang="en-US"/>
        </a:p>
      </dgm:t>
    </dgm:pt>
    <dgm:pt modelId="{A2B6B4D2-B7F1-6D4D-A65E-69FD178B74C8}">
      <dgm:prSet phldrT="[Text]" custT="1"/>
      <dgm:spPr/>
      <dgm:t>
        <a:bodyPr/>
        <a:lstStyle/>
        <a:p>
          <a:r>
            <a:rPr lang="en-US" sz="1200" dirty="0" err="1" smtClean="0"/>
            <a:t>Recomendacion</a:t>
          </a:r>
          <a:r>
            <a:rPr lang="en-US" sz="1200" dirty="0" smtClean="0"/>
            <a:t> de </a:t>
          </a:r>
          <a:r>
            <a:rPr lang="en-US" sz="1200" dirty="0" err="1" smtClean="0"/>
            <a:t>Biopsia</a:t>
          </a:r>
          <a:r>
            <a:rPr lang="en-US" sz="1200" dirty="0" smtClean="0"/>
            <a:t> </a:t>
          </a:r>
          <a:endParaRPr lang="en-US" sz="1200" dirty="0"/>
        </a:p>
      </dgm:t>
    </dgm:pt>
    <dgm:pt modelId="{1E155EA4-FAE9-2E46-934F-BFA68B0B4EE4}" type="parTrans" cxnId="{4C0D46B8-046F-1A43-96FA-6A7BC80C0349}">
      <dgm:prSet/>
      <dgm:spPr/>
      <dgm:t>
        <a:bodyPr/>
        <a:lstStyle/>
        <a:p>
          <a:endParaRPr lang="en-US" sz="1200"/>
        </a:p>
      </dgm:t>
    </dgm:pt>
    <dgm:pt modelId="{458D0854-B3F7-8949-95EC-0AD2F065F143}" type="sibTrans" cxnId="{4C0D46B8-046F-1A43-96FA-6A7BC80C0349}">
      <dgm:prSet/>
      <dgm:spPr/>
      <dgm:t>
        <a:bodyPr/>
        <a:lstStyle/>
        <a:p>
          <a:endParaRPr lang="en-US"/>
        </a:p>
      </dgm:t>
    </dgm:pt>
    <dgm:pt modelId="{6EC8CE7B-083E-9D49-969A-FB7D9AC2C1C4}">
      <dgm:prSet phldrT="[Text]" custT="1"/>
      <dgm:spPr/>
      <dgm:t>
        <a:bodyPr/>
        <a:lstStyle/>
        <a:p>
          <a:r>
            <a:rPr lang="en-US" sz="1200" dirty="0" err="1" smtClean="0"/>
            <a:t>Perdidas</a:t>
          </a:r>
          <a:r>
            <a:rPr lang="en-US" sz="1200" dirty="0" smtClean="0"/>
            <a:t> al </a:t>
          </a:r>
          <a:r>
            <a:rPr lang="en-US" sz="1200" dirty="0" err="1" smtClean="0"/>
            <a:t>seguimiento</a:t>
          </a:r>
          <a:endParaRPr lang="en-US" sz="1200" dirty="0"/>
        </a:p>
      </dgm:t>
    </dgm:pt>
    <dgm:pt modelId="{B77CD154-AB93-A340-A138-87E0CC103EA6}" type="parTrans" cxnId="{4866B5C1-762D-EE41-A510-3ACA4E66B272}">
      <dgm:prSet/>
      <dgm:spPr/>
      <dgm:t>
        <a:bodyPr/>
        <a:lstStyle/>
        <a:p>
          <a:endParaRPr lang="en-US" sz="1200"/>
        </a:p>
      </dgm:t>
    </dgm:pt>
    <dgm:pt modelId="{69A63D67-280F-5A4A-9ADD-74639FCF204B}" type="sibTrans" cxnId="{4866B5C1-762D-EE41-A510-3ACA4E66B272}">
      <dgm:prSet/>
      <dgm:spPr/>
      <dgm:t>
        <a:bodyPr/>
        <a:lstStyle/>
        <a:p>
          <a:endParaRPr lang="en-US"/>
        </a:p>
      </dgm:t>
    </dgm:pt>
    <dgm:pt modelId="{36452073-4DA7-AD42-8905-1C37344B6903}">
      <dgm:prSet phldrT="[Text]" custT="1"/>
      <dgm:spPr/>
      <dgm:t>
        <a:bodyPr/>
        <a:lstStyle/>
        <a:p>
          <a:r>
            <a:rPr lang="en-US" sz="1200" dirty="0" smtClean="0"/>
            <a:t>Lesion </a:t>
          </a:r>
          <a:r>
            <a:rPr lang="en-US" sz="1200" dirty="0" err="1" smtClean="0"/>
            <a:t>benigna</a:t>
          </a:r>
          <a:endParaRPr lang="en-US" sz="1200" dirty="0"/>
        </a:p>
      </dgm:t>
    </dgm:pt>
    <dgm:pt modelId="{F9E35248-360E-1441-A4F2-1FF64C9EEDF4}" type="parTrans" cxnId="{D2B3C1EC-3D77-5546-9399-5A450150B6ED}">
      <dgm:prSet/>
      <dgm:spPr/>
      <dgm:t>
        <a:bodyPr/>
        <a:lstStyle/>
        <a:p>
          <a:endParaRPr lang="en-US" sz="1200"/>
        </a:p>
      </dgm:t>
    </dgm:pt>
    <dgm:pt modelId="{C76579A9-A558-7248-B6E9-9D1003BC9B19}" type="sibTrans" cxnId="{D2B3C1EC-3D77-5546-9399-5A450150B6ED}">
      <dgm:prSet/>
      <dgm:spPr/>
      <dgm:t>
        <a:bodyPr/>
        <a:lstStyle/>
        <a:p>
          <a:endParaRPr lang="en-US"/>
        </a:p>
      </dgm:t>
    </dgm:pt>
    <dgm:pt modelId="{81E4EFE1-CFF6-AE4C-82C1-E0705272E227}">
      <dgm:prSet phldrT="[Text]" custT="1"/>
      <dgm:spPr/>
      <dgm:t>
        <a:bodyPr/>
        <a:lstStyle/>
        <a:p>
          <a:r>
            <a:rPr lang="en-US" sz="1200" dirty="0" smtClean="0"/>
            <a:t>Lesion </a:t>
          </a:r>
          <a:r>
            <a:rPr lang="en-US" sz="1200" dirty="0" err="1" smtClean="0"/>
            <a:t>maligna</a:t>
          </a:r>
          <a:endParaRPr lang="en-US" sz="1200" dirty="0"/>
        </a:p>
      </dgm:t>
    </dgm:pt>
    <dgm:pt modelId="{A702C8F9-3917-CA4C-B083-77E6A3A35ABD}" type="parTrans" cxnId="{760EE0BB-4013-334F-8E64-30D075D3A174}">
      <dgm:prSet/>
      <dgm:spPr/>
      <dgm:t>
        <a:bodyPr/>
        <a:lstStyle/>
        <a:p>
          <a:endParaRPr lang="en-US" sz="1200"/>
        </a:p>
      </dgm:t>
    </dgm:pt>
    <dgm:pt modelId="{4DC2D9F1-5AC3-054F-B3F0-7C5F2B37609C}" type="sibTrans" cxnId="{760EE0BB-4013-334F-8E64-30D075D3A174}">
      <dgm:prSet/>
      <dgm:spPr/>
      <dgm:t>
        <a:bodyPr/>
        <a:lstStyle/>
        <a:p>
          <a:endParaRPr lang="en-US"/>
        </a:p>
      </dgm:t>
    </dgm:pt>
    <dgm:pt modelId="{C9B91A7E-8A08-7943-9F35-0317AA127DA7}">
      <dgm:prSet phldrT="[Text]" custT="1"/>
      <dgm:spPr/>
      <dgm:t>
        <a:bodyPr/>
        <a:lstStyle/>
        <a:p>
          <a:r>
            <a:rPr lang="en-US" sz="1200" dirty="0" err="1" smtClean="0"/>
            <a:t>Excluidas</a:t>
          </a:r>
          <a:endParaRPr lang="en-US" sz="1200" dirty="0"/>
        </a:p>
      </dgm:t>
    </dgm:pt>
    <dgm:pt modelId="{013CE080-179A-104D-94BD-43B14A52B721}" type="parTrans" cxnId="{0CD2ACD0-9C3E-9D47-A427-E9DE98DD5A0E}">
      <dgm:prSet/>
      <dgm:spPr/>
      <dgm:t>
        <a:bodyPr/>
        <a:lstStyle/>
        <a:p>
          <a:endParaRPr lang="en-US" sz="1200"/>
        </a:p>
      </dgm:t>
    </dgm:pt>
    <dgm:pt modelId="{B5FDEEB5-1612-F448-8F7C-62CBB42E6AA0}" type="sibTrans" cxnId="{0CD2ACD0-9C3E-9D47-A427-E9DE98DD5A0E}">
      <dgm:prSet/>
      <dgm:spPr/>
      <dgm:t>
        <a:bodyPr/>
        <a:lstStyle/>
        <a:p>
          <a:endParaRPr lang="en-US"/>
        </a:p>
      </dgm:t>
    </dgm:pt>
    <dgm:pt modelId="{E16D8A42-7850-EA4C-9E1F-50656B75B9C1}">
      <dgm:prSet phldrT="[Text]" custT="1"/>
      <dgm:spPr/>
      <dgm:t>
        <a:bodyPr/>
        <a:lstStyle/>
        <a:p>
          <a:r>
            <a:rPr lang="en-US" sz="1200" dirty="0" err="1" smtClean="0"/>
            <a:t>Excluidas</a:t>
          </a:r>
          <a:endParaRPr lang="en-US" sz="1200" dirty="0"/>
        </a:p>
      </dgm:t>
    </dgm:pt>
    <dgm:pt modelId="{603C38A2-D313-F045-AB75-3AC134AA852E}" type="parTrans" cxnId="{428340E9-C580-3743-9729-709FB77A9364}">
      <dgm:prSet/>
      <dgm:spPr/>
      <dgm:t>
        <a:bodyPr/>
        <a:lstStyle/>
        <a:p>
          <a:endParaRPr lang="en-US" sz="1200"/>
        </a:p>
      </dgm:t>
    </dgm:pt>
    <dgm:pt modelId="{A5249839-82A6-664E-AA23-4FE3D2F07C66}" type="sibTrans" cxnId="{428340E9-C580-3743-9729-709FB77A9364}">
      <dgm:prSet/>
      <dgm:spPr/>
      <dgm:t>
        <a:bodyPr/>
        <a:lstStyle/>
        <a:p>
          <a:endParaRPr lang="en-US"/>
        </a:p>
      </dgm:t>
    </dgm:pt>
    <dgm:pt modelId="{46B04DE1-2B7F-BA4D-BA99-4032EF704C7F}" type="pres">
      <dgm:prSet presAssocID="{B571E167-71B2-164C-9426-FA749F6ABA6C}" presName="hierChild1" presStyleCnt="0">
        <dgm:presLayoutVars>
          <dgm:chPref val="1"/>
          <dgm:dir/>
          <dgm:animOne val="branch"/>
          <dgm:animLvl val="lvl"/>
          <dgm:resizeHandles/>
        </dgm:presLayoutVars>
      </dgm:prSet>
      <dgm:spPr/>
      <dgm:t>
        <a:bodyPr/>
        <a:lstStyle/>
        <a:p>
          <a:endParaRPr lang="en-US"/>
        </a:p>
      </dgm:t>
    </dgm:pt>
    <dgm:pt modelId="{E54A570A-8DF5-B14D-88F5-87D6A9707F30}" type="pres">
      <dgm:prSet presAssocID="{E6D1781A-E58F-8F4F-BCE6-93B31CC0EE7A}" presName="hierRoot1" presStyleCnt="0"/>
      <dgm:spPr/>
    </dgm:pt>
    <dgm:pt modelId="{52D73975-4630-F94D-B6B5-6767F5F68622}" type="pres">
      <dgm:prSet presAssocID="{E6D1781A-E58F-8F4F-BCE6-93B31CC0EE7A}" presName="composite" presStyleCnt="0"/>
      <dgm:spPr/>
    </dgm:pt>
    <dgm:pt modelId="{24D24E77-C7A8-8B49-91FD-E7883C6A2740}" type="pres">
      <dgm:prSet presAssocID="{E6D1781A-E58F-8F4F-BCE6-93B31CC0EE7A}" presName="background" presStyleLbl="node0" presStyleIdx="0" presStyleCnt="1"/>
      <dgm:spPr/>
    </dgm:pt>
    <dgm:pt modelId="{B109E1FE-5399-4748-B06E-7D2B4ABA286D}" type="pres">
      <dgm:prSet presAssocID="{E6D1781A-E58F-8F4F-BCE6-93B31CC0EE7A}" presName="text" presStyleLbl="fgAcc0" presStyleIdx="0" presStyleCnt="1" custScaleX="352031" custScaleY="132639">
        <dgm:presLayoutVars>
          <dgm:chPref val="3"/>
        </dgm:presLayoutVars>
      </dgm:prSet>
      <dgm:spPr/>
      <dgm:t>
        <a:bodyPr/>
        <a:lstStyle/>
        <a:p>
          <a:endParaRPr lang="en-US"/>
        </a:p>
      </dgm:t>
    </dgm:pt>
    <dgm:pt modelId="{A24FB5B4-29AA-4945-8390-A1B316DB7FB9}" type="pres">
      <dgm:prSet presAssocID="{E6D1781A-E58F-8F4F-BCE6-93B31CC0EE7A}" presName="hierChild2" presStyleCnt="0"/>
      <dgm:spPr/>
    </dgm:pt>
    <dgm:pt modelId="{44771A77-E33D-E041-9998-BC961DC9672E}" type="pres">
      <dgm:prSet presAssocID="{1FAE4041-2035-E447-BB1C-38FF3273A1FA}" presName="Name10" presStyleLbl="parChTrans1D2" presStyleIdx="0" presStyleCnt="3"/>
      <dgm:spPr/>
      <dgm:t>
        <a:bodyPr/>
        <a:lstStyle/>
        <a:p>
          <a:endParaRPr lang="en-US"/>
        </a:p>
      </dgm:t>
    </dgm:pt>
    <dgm:pt modelId="{B95F9A97-8879-CE43-8F4B-2C4D3B13739E}" type="pres">
      <dgm:prSet presAssocID="{F2A7347B-4EBF-3F4C-9204-CC8797933523}" presName="hierRoot2" presStyleCnt="0"/>
      <dgm:spPr/>
    </dgm:pt>
    <dgm:pt modelId="{77142A18-1781-1244-B465-EEDD5F9A699F}" type="pres">
      <dgm:prSet presAssocID="{F2A7347B-4EBF-3F4C-9204-CC8797933523}" presName="composite2" presStyleCnt="0"/>
      <dgm:spPr/>
    </dgm:pt>
    <dgm:pt modelId="{E4E014F5-8486-554A-AF4A-57E6797482A8}" type="pres">
      <dgm:prSet presAssocID="{F2A7347B-4EBF-3F4C-9204-CC8797933523}" presName="background2" presStyleLbl="node2" presStyleIdx="0" presStyleCnt="3"/>
      <dgm:spPr/>
    </dgm:pt>
    <dgm:pt modelId="{30FD1E35-27B6-3B47-B98D-AE3A3E8394B7}" type="pres">
      <dgm:prSet presAssocID="{F2A7347B-4EBF-3F4C-9204-CC8797933523}" presName="text2" presStyleLbl="fgAcc2" presStyleIdx="0" presStyleCnt="3" custScaleX="356919" custScaleY="148314">
        <dgm:presLayoutVars>
          <dgm:chPref val="3"/>
        </dgm:presLayoutVars>
      </dgm:prSet>
      <dgm:spPr/>
      <dgm:t>
        <a:bodyPr/>
        <a:lstStyle/>
        <a:p>
          <a:endParaRPr lang="en-US"/>
        </a:p>
      </dgm:t>
    </dgm:pt>
    <dgm:pt modelId="{BA4157CA-DC8A-E741-BCE3-4A502CAC1FFA}" type="pres">
      <dgm:prSet presAssocID="{F2A7347B-4EBF-3F4C-9204-CC8797933523}" presName="hierChild3" presStyleCnt="0"/>
      <dgm:spPr/>
    </dgm:pt>
    <dgm:pt modelId="{446F3D2A-8D7A-5F4C-A1D0-93E899070980}" type="pres">
      <dgm:prSet presAssocID="{50CC09FC-FC2C-D34C-BC58-4EF4B25F944B}" presName="Name17" presStyleLbl="parChTrans1D3" presStyleIdx="0" presStyleCnt="4"/>
      <dgm:spPr/>
      <dgm:t>
        <a:bodyPr/>
        <a:lstStyle/>
        <a:p>
          <a:endParaRPr lang="en-US"/>
        </a:p>
      </dgm:t>
    </dgm:pt>
    <dgm:pt modelId="{05A574D6-2A70-E14D-A1EA-784E381AEF16}" type="pres">
      <dgm:prSet presAssocID="{3B46560D-F244-6A48-A21E-BA9A1469EFE9}" presName="hierRoot3" presStyleCnt="0"/>
      <dgm:spPr/>
    </dgm:pt>
    <dgm:pt modelId="{CF4BD8EF-BDF4-0041-8F92-56DDD614AB32}" type="pres">
      <dgm:prSet presAssocID="{3B46560D-F244-6A48-A21E-BA9A1469EFE9}" presName="composite3" presStyleCnt="0"/>
      <dgm:spPr/>
    </dgm:pt>
    <dgm:pt modelId="{08C5AF33-C1A2-4844-A438-47719CF4176D}" type="pres">
      <dgm:prSet presAssocID="{3B46560D-F244-6A48-A21E-BA9A1469EFE9}" presName="background3" presStyleLbl="node3" presStyleIdx="0" presStyleCnt="4"/>
      <dgm:spPr/>
    </dgm:pt>
    <dgm:pt modelId="{71F3953A-0422-1940-BAF3-F2C0B2EB5AFB}" type="pres">
      <dgm:prSet presAssocID="{3B46560D-F244-6A48-A21E-BA9A1469EFE9}" presName="text3" presStyleLbl="fgAcc3" presStyleIdx="0" presStyleCnt="4" custScaleX="169770" custScaleY="205623">
        <dgm:presLayoutVars>
          <dgm:chPref val="3"/>
        </dgm:presLayoutVars>
      </dgm:prSet>
      <dgm:spPr/>
      <dgm:t>
        <a:bodyPr/>
        <a:lstStyle/>
        <a:p>
          <a:endParaRPr lang="en-US"/>
        </a:p>
      </dgm:t>
    </dgm:pt>
    <dgm:pt modelId="{6DD12448-3733-9E49-B82D-79FF273FF780}" type="pres">
      <dgm:prSet presAssocID="{3B46560D-F244-6A48-A21E-BA9A1469EFE9}" presName="hierChild4" presStyleCnt="0"/>
      <dgm:spPr/>
    </dgm:pt>
    <dgm:pt modelId="{9C53007C-A06E-C94F-BAC1-0B84EDA41DA0}" type="pres">
      <dgm:prSet presAssocID="{E3293F4B-3051-5046-801C-8073F9ED3774}" presName="Name17" presStyleLbl="parChTrans1D3" presStyleIdx="1" presStyleCnt="4"/>
      <dgm:spPr/>
      <dgm:t>
        <a:bodyPr/>
        <a:lstStyle/>
        <a:p>
          <a:endParaRPr lang="en-US"/>
        </a:p>
      </dgm:t>
    </dgm:pt>
    <dgm:pt modelId="{E364A218-AAC5-0841-BBF1-8334F62C4ADF}" type="pres">
      <dgm:prSet presAssocID="{E334C440-FD82-534A-B753-D56D4C22AECE}" presName="hierRoot3" presStyleCnt="0"/>
      <dgm:spPr/>
    </dgm:pt>
    <dgm:pt modelId="{0164F7FF-4D0D-3145-B44A-DAEE63DF2C64}" type="pres">
      <dgm:prSet presAssocID="{E334C440-FD82-534A-B753-D56D4C22AECE}" presName="composite3" presStyleCnt="0"/>
      <dgm:spPr/>
    </dgm:pt>
    <dgm:pt modelId="{4E18ACE2-5E38-634D-B2C9-6B85F55C46D2}" type="pres">
      <dgm:prSet presAssocID="{E334C440-FD82-534A-B753-D56D4C22AECE}" presName="background3" presStyleLbl="node3" presStyleIdx="1" presStyleCnt="4"/>
      <dgm:spPr/>
    </dgm:pt>
    <dgm:pt modelId="{AD0E727C-FFE0-5046-A6BC-7EE38662502A}" type="pres">
      <dgm:prSet presAssocID="{E334C440-FD82-534A-B753-D56D4C22AECE}" presName="text3" presStyleLbl="fgAcc3" presStyleIdx="1" presStyleCnt="4" custScaleX="223205" custScaleY="267196">
        <dgm:presLayoutVars>
          <dgm:chPref val="3"/>
        </dgm:presLayoutVars>
      </dgm:prSet>
      <dgm:spPr/>
      <dgm:t>
        <a:bodyPr/>
        <a:lstStyle/>
        <a:p>
          <a:endParaRPr lang="en-US"/>
        </a:p>
      </dgm:t>
    </dgm:pt>
    <dgm:pt modelId="{B78369DD-1F04-134D-98D6-BE836E1CACB8}" type="pres">
      <dgm:prSet presAssocID="{E334C440-FD82-534A-B753-D56D4C22AECE}" presName="hierChild4" presStyleCnt="0"/>
      <dgm:spPr/>
    </dgm:pt>
    <dgm:pt modelId="{3A6D0165-EF90-D342-8557-0B9536394A6F}" type="pres">
      <dgm:prSet presAssocID="{BDA107BB-C6A1-B340-B70C-700A8BDCE637}" presName="Name23" presStyleLbl="parChTrans1D4" presStyleIdx="0" presStyleCnt="6"/>
      <dgm:spPr/>
      <dgm:t>
        <a:bodyPr/>
        <a:lstStyle/>
        <a:p>
          <a:endParaRPr lang="en-US"/>
        </a:p>
      </dgm:t>
    </dgm:pt>
    <dgm:pt modelId="{D70BF371-A4F9-DF43-9A4B-24D9D45B0AE5}" type="pres">
      <dgm:prSet presAssocID="{F54B9E88-B00F-F645-996E-0BA896F77E7D}" presName="hierRoot4" presStyleCnt="0"/>
      <dgm:spPr/>
    </dgm:pt>
    <dgm:pt modelId="{06BB7AE3-AA9B-084F-A475-D93217A04AA1}" type="pres">
      <dgm:prSet presAssocID="{F54B9E88-B00F-F645-996E-0BA896F77E7D}" presName="composite4" presStyleCnt="0"/>
      <dgm:spPr/>
    </dgm:pt>
    <dgm:pt modelId="{CB7F1FE5-A118-9C41-898E-5448DBA8C429}" type="pres">
      <dgm:prSet presAssocID="{F54B9E88-B00F-F645-996E-0BA896F77E7D}" presName="background4" presStyleLbl="node4" presStyleIdx="0" presStyleCnt="6"/>
      <dgm:spPr/>
    </dgm:pt>
    <dgm:pt modelId="{A9A41A52-BF99-0946-920F-B1E67AB12A94}" type="pres">
      <dgm:prSet presAssocID="{F54B9E88-B00F-F645-996E-0BA896F77E7D}" presName="text4" presStyleLbl="fgAcc4" presStyleIdx="0" presStyleCnt="6" custScaleX="247347" custScaleY="115993">
        <dgm:presLayoutVars>
          <dgm:chPref val="3"/>
        </dgm:presLayoutVars>
      </dgm:prSet>
      <dgm:spPr/>
      <dgm:t>
        <a:bodyPr/>
        <a:lstStyle/>
        <a:p>
          <a:endParaRPr lang="en-US"/>
        </a:p>
      </dgm:t>
    </dgm:pt>
    <dgm:pt modelId="{AE37EBB2-E823-1542-90D6-89E1DF38969A}" type="pres">
      <dgm:prSet presAssocID="{F54B9E88-B00F-F645-996E-0BA896F77E7D}" presName="hierChild5" presStyleCnt="0"/>
      <dgm:spPr/>
    </dgm:pt>
    <dgm:pt modelId="{95A3B099-591B-BE41-B8B6-B633FE1AFF49}" type="pres">
      <dgm:prSet presAssocID="{B9C59E9A-4E2B-8E4D-A011-6475E52F570B}" presName="Name23" presStyleLbl="parChTrans1D4" presStyleIdx="1" presStyleCnt="6"/>
      <dgm:spPr/>
      <dgm:t>
        <a:bodyPr/>
        <a:lstStyle/>
        <a:p>
          <a:endParaRPr lang="en-US"/>
        </a:p>
      </dgm:t>
    </dgm:pt>
    <dgm:pt modelId="{C161EBAE-9C79-7743-A2DC-7F56F1210825}" type="pres">
      <dgm:prSet presAssocID="{C0C2D0C7-AD6A-024A-830D-8C045CA02D21}" presName="hierRoot4" presStyleCnt="0"/>
      <dgm:spPr/>
    </dgm:pt>
    <dgm:pt modelId="{D6C644ED-EE8F-C04A-A825-9993598AAB51}" type="pres">
      <dgm:prSet presAssocID="{C0C2D0C7-AD6A-024A-830D-8C045CA02D21}" presName="composite4" presStyleCnt="0"/>
      <dgm:spPr/>
    </dgm:pt>
    <dgm:pt modelId="{E21951A5-77CE-8941-8F6E-8972367E9E05}" type="pres">
      <dgm:prSet presAssocID="{C0C2D0C7-AD6A-024A-830D-8C045CA02D21}" presName="background4" presStyleLbl="node4" presStyleIdx="1" presStyleCnt="6"/>
      <dgm:spPr/>
    </dgm:pt>
    <dgm:pt modelId="{C64827D1-ED7A-304F-B2E2-40F85131B545}" type="pres">
      <dgm:prSet presAssocID="{C0C2D0C7-AD6A-024A-830D-8C045CA02D21}" presName="text4" presStyleLbl="fgAcc4" presStyleIdx="1" presStyleCnt="6" custScaleX="210243" custScaleY="169441">
        <dgm:presLayoutVars>
          <dgm:chPref val="3"/>
        </dgm:presLayoutVars>
      </dgm:prSet>
      <dgm:spPr/>
      <dgm:t>
        <a:bodyPr/>
        <a:lstStyle/>
        <a:p>
          <a:endParaRPr lang="en-US"/>
        </a:p>
      </dgm:t>
    </dgm:pt>
    <dgm:pt modelId="{9E7C3511-1FBC-794F-8D59-4F6BE05D3A5B}" type="pres">
      <dgm:prSet presAssocID="{C0C2D0C7-AD6A-024A-830D-8C045CA02D21}" presName="hierChild5" presStyleCnt="0"/>
      <dgm:spPr/>
    </dgm:pt>
    <dgm:pt modelId="{D2EEBDC5-7A91-694A-A6C7-18D0BF639B59}" type="pres">
      <dgm:prSet presAssocID="{1E155EA4-FAE9-2E46-934F-BFA68B0B4EE4}" presName="Name23" presStyleLbl="parChTrans1D4" presStyleIdx="2" presStyleCnt="6"/>
      <dgm:spPr/>
      <dgm:t>
        <a:bodyPr/>
        <a:lstStyle/>
        <a:p>
          <a:endParaRPr lang="en-US"/>
        </a:p>
      </dgm:t>
    </dgm:pt>
    <dgm:pt modelId="{8DE225D3-92B6-724D-B195-417C45A2747B}" type="pres">
      <dgm:prSet presAssocID="{A2B6B4D2-B7F1-6D4D-A65E-69FD178B74C8}" presName="hierRoot4" presStyleCnt="0"/>
      <dgm:spPr/>
    </dgm:pt>
    <dgm:pt modelId="{2E0322DF-82A9-9D4A-B1E8-C13EB120208F}" type="pres">
      <dgm:prSet presAssocID="{A2B6B4D2-B7F1-6D4D-A65E-69FD178B74C8}" presName="composite4" presStyleCnt="0"/>
      <dgm:spPr/>
    </dgm:pt>
    <dgm:pt modelId="{0CD47F84-130C-8F44-B144-7B326C916296}" type="pres">
      <dgm:prSet presAssocID="{A2B6B4D2-B7F1-6D4D-A65E-69FD178B74C8}" presName="background4" presStyleLbl="node4" presStyleIdx="2" presStyleCnt="6"/>
      <dgm:spPr/>
    </dgm:pt>
    <dgm:pt modelId="{BD9D7A58-877B-C34E-8C01-D92F64761BD7}" type="pres">
      <dgm:prSet presAssocID="{A2B6B4D2-B7F1-6D4D-A65E-69FD178B74C8}" presName="text4" presStyleLbl="fgAcc4" presStyleIdx="2" presStyleCnt="6" custScaleX="290448" custScaleY="208331">
        <dgm:presLayoutVars>
          <dgm:chPref val="3"/>
        </dgm:presLayoutVars>
      </dgm:prSet>
      <dgm:spPr/>
      <dgm:t>
        <a:bodyPr/>
        <a:lstStyle/>
        <a:p>
          <a:endParaRPr lang="en-US"/>
        </a:p>
      </dgm:t>
    </dgm:pt>
    <dgm:pt modelId="{E84BE208-31D6-5644-B32A-6F201B9F9ECB}" type="pres">
      <dgm:prSet presAssocID="{A2B6B4D2-B7F1-6D4D-A65E-69FD178B74C8}" presName="hierChild5" presStyleCnt="0"/>
      <dgm:spPr/>
    </dgm:pt>
    <dgm:pt modelId="{A5B04E55-75AC-AE4F-AFB4-EEE2C62E5FD1}" type="pres">
      <dgm:prSet presAssocID="{B77CD154-AB93-A340-A138-87E0CC103EA6}" presName="Name23" presStyleLbl="parChTrans1D4" presStyleIdx="3" presStyleCnt="6"/>
      <dgm:spPr/>
      <dgm:t>
        <a:bodyPr/>
        <a:lstStyle/>
        <a:p>
          <a:endParaRPr lang="en-US"/>
        </a:p>
      </dgm:t>
    </dgm:pt>
    <dgm:pt modelId="{A3485446-F7A7-544E-943F-8DA17E3A9B17}" type="pres">
      <dgm:prSet presAssocID="{6EC8CE7B-083E-9D49-969A-FB7D9AC2C1C4}" presName="hierRoot4" presStyleCnt="0"/>
      <dgm:spPr/>
    </dgm:pt>
    <dgm:pt modelId="{60D17B17-71F5-A047-81D0-86D8961C6E98}" type="pres">
      <dgm:prSet presAssocID="{6EC8CE7B-083E-9D49-969A-FB7D9AC2C1C4}" presName="composite4" presStyleCnt="0"/>
      <dgm:spPr/>
    </dgm:pt>
    <dgm:pt modelId="{FE6BEDD3-CF5F-AF4E-B006-C4FC3868B205}" type="pres">
      <dgm:prSet presAssocID="{6EC8CE7B-083E-9D49-969A-FB7D9AC2C1C4}" presName="background4" presStyleLbl="node4" presStyleIdx="3" presStyleCnt="6"/>
      <dgm:spPr/>
    </dgm:pt>
    <dgm:pt modelId="{20985082-65C6-E448-A01F-5C8A4AEC137A}" type="pres">
      <dgm:prSet presAssocID="{6EC8CE7B-083E-9D49-969A-FB7D9AC2C1C4}" presName="text4" presStyleLbl="fgAcc4" presStyleIdx="3" presStyleCnt="6" custScaleX="185460" custScaleY="133302">
        <dgm:presLayoutVars>
          <dgm:chPref val="3"/>
        </dgm:presLayoutVars>
      </dgm:prSet>
      <dgm:spPr/>
      <dgm:t>
        <a:bodyPr/>
        <a:lstStyle/>
        <a:p>
          <a:endParaRPr lang="en-US"/>
        </a:p>
      </dgm:t>
    </dgm:pt>
    <dgm:pt modelId="{4DC0A712-C801-0C41-B067-C782C9E4B7E1}" type="pres">
      <dgm:prSet presAssocID="{6EC8CE7B-083E-9D49-969A-FB7D9AC2C1C4}" presName="hierChild5" presStyleCnt="0"/>
      <dgm:spPr/>
    </dgm:pt>
    <dgm:pt modelId="{1967AB03-15DA-A04A-BAED-D6781C33CCFE}" type="pres">
      <dgm:prSet presAssocID="{F9E35248-360E-1441-A4F2-1FF64C9EEDF4}" presName="Name23" presStyleLbl="parChTrans1D4" presStyleIdx="4" presStyleCnt="6"/>
      <dgm:spPr/>
      <dgm:t>
        <a:bodyPr/>
        <a:lstStyle/>
        <a:p>
          <a:endParaRPr lang="en-US"/>
        </a:p>
      </dgm:t>
    </dgm:pt>
    <dgm:pt modelId="{91183124-8000-CF41-8F78-67CC746CC696}" type="pres">
      <dgm:prSet presAssocID="{36452073-4DA7-AD42-8905-1C37344B6903}" presName="hierRoot4" presStyleCnt="0"/>
      <dgm:spPr/>
    </dgm:pt>
    <dgm:pt modelId="{171C6CCE-C256-B745-8C8E-B5F133796EA3}" type="pres">
      <dgm:prSet presAssocID="{36452073-4DA7-AD42-8905-1C37344B6903}" presName="composite4" presStyleCnt="0"/>
      <dgm:spPr/>
    </dgm:pt>
    <dgm:pt modelId="{E19ABA6A-A930-F14E-ABD6-AABF45492CDD}" type="pres">
      <dgm:prSet presAssocID="{36452073-4DA7-AD42-8905-1C37344B6903}" presName="background4" presStyleLbl="node4" presStyleIdx="4" presStyleCnt="6"/>
      <dgm:spPr/>
    </dgm:pt>
    <dgm:pt modelId="{04348381-E004-FD4B-9D65-C8A126112154}" type="pres">
      <dgm:prSet presAssocID="{36452073-4DA7-AD42-8905-1C37344B6903}" presName="text4" presStyleLbl="fgAcc4" presStyleIdx="4" presStyleCnt="6" custScaleX="233806" custScaleY="113239">
        <dgm:presLayoutVars>
          <dgm:chPref val="3"/>
        </dgm:presLayoutVars>
      </dgm:prSet>
      <dgm:spPr/>
      <dgm:t>
        <a:bodyPr/>
        <a:lstStyle/>
        <a:p>
          <a:endParaRPr lang="en-US"/>
        </a:p>
      </dgm:t>
    </dgm:pt>
    <dgm:pt modelId="{421F5554-80FA-DC4B-9594-BA1F8B45138F}" type="pres">
      <dgm:prSet presAssocID="{36452073-4DA7-AD42-8905-1C37344B6903}" presName="hierChild5" presStyleCnt="0"/>
      <dgm:spPr/>
    </dgm:pt>
    <dgm:pt modelId="{66F9AAE9-2A83-AB47-8085-1FE2D20708F6}" type="pres">
      <dgm:prSet presAssocID="{A702C8F9-3917-CA4C-B083-77E6A3A35ABD}" presName="Name23" presStyleLbl="parChTrans1D4" presStyleIdx="5" presStyleCnt="6"/>
      <dgm:spPr/>
      <dgm:t>
        <a:bodyPr/>
        <a:lstStyle/>
        <a:p>
          <a:endParaRPr lang="en-US"/>
        </a:p>
      </dgm:t>
    </dgm:pt>
    <dgm:pt modelId="{CFD6BA24-DA13-E747-8F51-79B2C6571FAF}" type="pres">
      <dgm:prSet presAssocID="{81E4EFE1-CFF6-AE4C-82C1-E0705272E227}" presName="hierRoot4" presStyleCnt="0"/>
      <dgm:spPr/>
    </dgm:pt>
    <dgm:pt modelId="{55B6758C-FEF2-3342-9396-53CE5B8E03CC}" type="pres">
      <dgm:prSet presAssocID="{81E4EFE1-CFF6-AE4C-82C1-E0705272E227}" presName="composite4" presStyleCnt="0"/>
      <dgm:spPr/>
    </dgm:pt>
    <dgm:pt modelId="{71F5A9AB-0609-EC49-8FFB-71C8F8150412}" type="pres">
      <dgm:prSet presAssocID="{81E4EFE1-CFF6-AE4C-82C1-E0705272E227}" presName="background4" presStyleLbl="node4" presStyleIdx="5" presStyleCnt="6"/>
      <dgm:spPr/>
    </dgm:pt>
    <dgm:pt modelId="{DDD77F4F-75A1-2444-9FA8-822C5F05B834}" type="pres">
      <dgm:prSet presAssocID="{81E4EFE1-CFF6-AE4C-82C1-E0705272E227}" presName="text4" presStyleLbl="fgAcc4" presStyleIdx="5" presStyleCnt="6" custScaleX="276109" custScaleY="114746">
        <dgm:presLayoutVars>
          <dgm:chPref val="3"/>
        </dgm:presLayoutVars>
      </dgm:prSet>
      <dgm:spPr/>
      <dgm:t>
        <a:bodyPr/>
        <a:lstStyle/>
        <a:p>
          <a:endParaRPr lang="en-US"/>
        </a:p>
      </dgm:t>
    </dgm:pt>
    <dgm:pt modelId="{97534BE9-9BBF-0B43-8BEE-C3F1D354566B}" type="pres">
      <dgm:prSet presAssocID="{81E4EFE1-CFF6-AE4C-82C1-E0705272E227}" presName="hierChild5" presStyleCnt="0"/>
      <dgm:spPr/>
    </dgm:pt>
    <dgm:pt modelId="{2F9AC399-20B6-894A-A87D-4096727736F3}" type="pres">
      <dgm:prSet presAssocID="{AA53A2DD-6098-224E-A2C5-DB8304C02DF6}" presName="Name10" presStyleLbl="parChTrans1D2" presStyleIdx="1" presStyleCnt="3"/>
      <dgm:spPr/>
      <dgm:t>
        <a:bodyPr/>
        <a:lstStyle/>
        <a:p>
          <a:endParaRPr lang="en-US"/>
        </a:p>
      </dgm:t>
    </dgm:pt>
    <dgm:pt modelId="{720D4B19-22D9-0D46-9619-775C570746FE}" type="pres">
      <dgm:prSet presAssocID="{02F8C412-E9EA-BD4C-AD1E-5CF99D27D252}" presName="hierRoot2" presStyleCnt="0"/>
      <dgm:spPr/>
    </dgm:pt>
    <dgm:pt modelId="{93CC655D-492F-0147-B344-38DB25A0B48C}" type="pres">
      <dgm:prSet presAssocID="{02F8C412-E9EA-BD4C-AD1E-5CF99D27D252}" presName="composite2" presStyleCnt="0"/>
      <dgm:spPr/>
    </dgm:pt>
    <dgm:pt modelId="{8C7A7887-2C22-C440-BAF1-8CA9022513E1}" type="pres">
      <dgm:prSet presAssocID="{02F8C412-E9EA-BD4C-AD1E-5CF99D27D252}" presName="background2" presStyleLbl="node2" presStyleIdx="1" presStyleCnt="3"/>
      <dgm:spPr/>
    </dgm:pt>
    <dgm:pt modelId="{47FDE816-B9BF-3B4D-9257-239EBFD4F103}" type="pres">
      <dgm:prSet presAssocID="{02F8C412-E9EA-BD4C-AD1E-5CF99D27D252}" presName="text2" presStyleLbl="fgAcc2" presStyleIdx="1" presStyleCnt="3" custScaleX="268108" custScaleY="140175">
        <dgm:presLayoutVars>
          <dgm:chPref val="3"/>
        </dgm:presLayoutVars>
      </dgm:prSet>
      <dgm:spPr/>
      <dgm:t>
        <a:bodyPr/>
        <a:lstStyle/>
        <a:p>
          <a:endParaRPr lang="en-US"/>
        </a:p>
      </dgm:t>
    </dgm:pt>
    <dgm:pt modelId="{71448AD9-0111-A14F-A551-94781A3B8AD5}" type="pres">
      <dgm:prSet presAssocID="{02F8C412-E9EA-BD4C-AD1E-5CF99D27D252}" presName="hierChild3" presStyleCnt="0"/>
      <dgm:spPr/>
    </dgm:pt>
    <dgm:pt modelId="{F390E8D3-C5EC-7B45-AED8-ED1D8F92941A}" type="pres">
      <dgm:prSet presAssocID="{013CE080-179A-104D-94BD-43B14A52B721}" presName="Name17" presStyleLbl="parChTrans1D3" presStyleIdx="2" presStyleCnt="4"/>
      <dgm:spPr/>
      <dgm:t>
        <a:bodyPr/>
        <a:lstStyle/>
        <a:p>
          <a:endParaRPr lang="en-US"/>
        </a:p>
      </dgm:t>
    </dgm:pt>
    <dgm:pt modelId="{6437B588-1DD0-3540-9FAE-9EE941A0169C}" type="pres">
      <dgm:prSet presAssocID="{C9B91A7E-8A08-7943-9F35-0317AA127DA7}" presName="hierRoot3" presStyleCnt="0"/>
      <dgm:spPr/>
    </dgm:pt>
    <dgm:pt modelId="{AA98A446-FDDA-1049-B4DE-B6C9DD2217C9}" type="pres">
      <dgm:prSet presAssocID="{C9B91A7E-8A08-7943-9F35-0317AA127DA7}" presName="composite3" presStyleCnt="0"/>
      <dgm:spPr/>
    </dgm:pt>
    <dgm:pt modelId="{2CC8413D-4878-C44E-A740-2A087447559A}" type="pres">
      <dgm:prSet presAssocID="{C9B91A7E-8A08-7943-9F35-0317AA127DA7}" presName="background3" presStyleLbl="node3" presStyleIdx="2" presStyleCnt="4"/>
      <dgm:spPr/>
    </dgm:pt>
    <dgm:pt modelId="{9A645D93-CD03-A74A-AF49-083EC4896B04}" type="pres">
      <dgm:prSet presAssocID="{C9B91A7E-8A08-7943-9F35-0317AA127DA7}" presName="text3" presStyleLbl="fgAcc3" presStyleIdx="2" presStyleCnt="4" custScaleX="222931" custLinFactNeighborX="71314" custLinFactNeighborY="15880">
        <dgm:presLayoutVars>
          <dgm:chPref val="3"/>
        </dgm:presLayoutVars>
      </dgm:prSet>
      <dgm:spPr/>
      <dgm:t>
        <a:bodyPr/>
        <a:lstStyle/>
        <a:p>
          <a:endParaRPr lang="en-US"/>
        </a:p>
      </dgm:t>
    </dgm:pt>
    <dgm:pt modelId="{4507CDBA-060B-D94E-B9AE-B5A33B737251}" type="pres">
      <dgm:prSet presAssocID="{C9B91A7E-8A08-7943-9F35-0317AA127DA7}" presName="hierChild4" presStyleCnt="0"/>
      <dgm:spPr/>
    </dgm:pt>
    <dgm:pt modelId="{527B7144-9951-EF4D-BDE9-1FC911F48C82}" type="pres">
      <dgm:prSet presAssocID="{79591DA8-F8F3-9D45-97E4-233EC3F056C3}" presName="Name10" presStyleLbl="parChTrans1D2" presStyleIdx="2" presStyleCnt="3"/>
      <dgm:spPr/>
      <dgm:t>
        <a:bodyPr/>
        <a:lstStyle/>
        <a:p>
          <a:endParaRPr lang="en-US"/>
        </a:p>
      </dgm:t>
    </dgm:pt>
    <dgm:pt modelId="{13BB0E5D-871B-254E-92A5-78BE7C3DF47F}" type="pres">
      <dgm:prSet presAssocID="{F40B47D5-189A-2344-B4E0-968020767992}" presName="hierRoot2" presStyleCnt="0"/>
      <dgm:spPr/>
    </dgm:pt>
    <dgm:pt modelId="{0E39541E-BCA9-3B47-92E5-7ED887C2CA3D}" type="pres">
      <dgm:prSet presAssocID="{F40B47D5-189A-2344-B4E0-968020767992}" presName="composite2" presStyleCnt="0"/>
      <dgm:spPr/>
    </dgm:pt>
    <dgm:pt modelId="{CCECDD35-DA1D-A14F-B98C-E9612FA303B9}" type="pres">
      <dgm:prSet presAssocID="{F40B47D5-189A-2344-B4E0-968020767992}" presName="background2" presStyleLbl="node2" presStyleIdx="2" presStyleCnt="3"/>
      <dgm:spPr/>
    </dgm:pt>
    <dgm:pt modelId="{AAED20FB-2E6F-C447-BC55-551BF3140F8F}" type="pres">
      <dgm:prSet presAssocID="{F40B47D5-189A-2344-B4E0-968020767992}" presName="text2" presStyleLbl="fgAcc2" presStyleIdx="2" presStyleCnt="3" custScaleX="298633" custScaleY="181197">
        <dgm:presLayoutVars>
          <dgm:chPref val="3"/>
        </dgm:presLayoutVars>
      </dgm:prSet>
      <dgm:spPr/>
      <dgm:t>
        <a:bodyPr/>
        <a:lstStyle/>
        <a:p>
          <a:endParaRPr lang="en-US"/>
        </a:p>
      </dgm:t>
    </dgm:pt>
    <dgm:pt modelId="{8E075D6A-F6B2-BC44-A62F-DC9392610FEF}" type="pres">
      <dgm:prSet presAssocID="{F40B47D5-189A-2344-B4E0-968020767992}" presName="hierChild3" presStyleCnt="0"/>
      <dgm:spPr/>
    </dgm:pt>
    <dgm:pt modelId="{214328BF-AC4F-AA47-B40F-AFD6731F03A2}" type="pres">
      <dgm:prSet presAssocID="{603C38A2-D313-F045-AB75-3AC134AA852E}" presName="Name17" presStyleLbl="parChTrans1D3" presStyleIdx="3" presStyleCnt="4"/>
      <dgm:spPr/>
      <dgm:t>
        <a:bodyPr/>
        <a:lstStyle/>
        <a:p>
          <a:endParaRPr lang="en-US"/>
        </a:p>
      </dgm:t>
    </dgm:pt>
    <dgm:pt modelId="{3AC6B795-4A39-6A40-AA4F-351916089199}" type="pres">
      <dgm:prSet presAssocID="{E16D8A42-7850-EA4C-9E1F-50656B75B9C1}" presName="hierRoot3" presStyleCnt="0"/>
      <dgm:spPr/>
    </dgm:pt>
    <dgm:pt modelId="{53F7D07E-240C-664B-AFCF-E3AAC2AF2501}" type="pres">
      <dgm:prSet presAssocID="{E16D8A42-7850-EA4C-9E1F-50656B75B9C1}" presName="composite3" presStyleCnt="0"/>
      <dgm:spPr/>
    </dgm:pt>
    <dgm:pt modelId="{77971BA6-056D-344F-A7CD-56BAB2D03A43}" type="pres">
      <dgm:prSet presAssocID="{E16D8A42-7850-EA4C-9E1F-50656B75B9C1}" presName="background3" presStyleLbl="node3" presStyleIdx="3" presStyleCnt="4"/>
      <dgm:spPr/>
    </dgm:pt>
    <dgm:pt modelId="{A37787B5-87B5-0F4C-9DEE-67D6B954DEA7}" type="pres">
      <dgm:prSet presAssocID="{E16D8A42-7850-EA4C-9E1F-50656B75B9C1}" presName="text3" presStyleLbl="fgAcc3" presStyleIdx="3" presStyleCnt="4" custScaleX="200329">
        <dgm:presLayoutVars>
          <dgm:chPref val="3"/>
        </dgm:presLayoutVars>
      </dgm:prSet>
      <dgm:spPr/>
      <dgm:t>
        <a:bodyPr/>
        <a:lstStyle/>
        <a:p>
          <a:endParaRPr lang="en-US"/>
        </a:p>
      </dgm:t>
    </dgm:pt>
    <dgm:pt modelId="{D4FCD20D-2DDF-2041-AD75-E5EB30288F6A}" type="pres">
      <dgm:prSet presAssocID="{E16D8A42-7850-EA4C-9E1F-50656B75B9C1}" presName="hierChild4" presStyleCnt="0"/>
      <dgm:spPr/>
    </dgm:pt>
  </dgm:ptLst>
  <dgm:cxnLst>
    <dgm:cxn modelId="{982DF985-DCBC-481D-B5C8-FF40D1183FFD}" type="presOf" srcId="{E16D8A42-7850-EA4C-9E1F-50656B75B9C1}" destId="{A37787B5-87B5-0F4C-9DEE-67D6B954DEA7}" srcOrd="0" destOrd="0" presId="urn:microsoft.com/office/officeart/2005/8/layout/hierarchy1"/>
    <dgm:cxn modelId="{D143ABF0-558F-4E4A-B20C-1D47BFFF80D3}" type="presOf" srcId="{81E4EFE1-CFF6-AE4C-82C1-E0705272E227}" destId="{DDD77F4F-75A1-2444-9FA8-822C5F05B834}" srcOrd="0" destOrd="0" presId="urn:microsoft.com/office/officeart/2005/8/layout/hierarchy1"/>
    <dgm:cxn modelId="{ADA0AFFF-B420-4964-A119-7FA5708D01CB}" type="presOf" srcId="{AA53A2DD-6098-224E-A2C5-DB8304C02DF6}" destId="{2F9AC399-20B6-894A-A87D-4096727736F3}" srcOrd="0" destOrd="0" presId="urn:microsoft.com/office/officeart/2005/8/layout/hierarchy1"/>
    <dgm:cxn modelId="{1F418F69-FBE6-4454-A1F9-5927DDDAC0A3}" type="presOf" srcId="{F54B9E88-B00F-F645-996E-0BA896F77E7D}" destId="{A9A41A52-BF99-0946-920F-B1E67AB12A94}" srcOrd="0" destOrd="0" presId="urn:microsoft.com/office/officeart/2005/8/layout/hierarchy1"/>
    <dgm:cxn modelId="{161F112B-10AF-48E9-A41A-4E18E119588A}" type="presOf" srcId="{C0C2D0C7-AD6A-024A-830D-8C045CA02D21}" destId="{C64827D1-ED7A-304F-B2E2-40F85131B545}" srcOrd="0" destOrd="0" presId="urn:microsoft.com/office/officeart/2005/8/layout/hierarchy1"/>
    <dgm:cxn modelId="{621F437C-7DC4-4053-993D-06E4D0D625AE}" type="presOf" srcId="{3B46560D-F244-6A48-A21E-BA9A1469EFE9}" destId="{71F3953A-0422-1940-BAF3-F2C0B2EB5AFB}" srcOrd="0" destOrd="0" presId="urn:microsoft.com/office/officeart/2005/8/layout/hierarchy1"/>
    <dgm:cxn modelId="{D2B3C1EC-3D77-5546-9399-5A450150B6ED}" srcId="{A2B6B4D2-B7F1-6D4D-A65E-69FD178B74C8}" destId="{36452073-4DA7-AD42-8905-1C37344B6903}" srcOrd="1" destOrd="0" parTransId="{F9E35248-360E-1441-A4F2-1FF64C9EEDF4}" sibTransId="{C76579A9-A558-7248-B6E9-9D1003BC9B19}"/>
    <dgm:cxn modelId="{F3E86D3C-0578-4DAC-A0D3-9E58AB230738}" type="presOf" srcId="{F2A7347B-4EBF-3F4C-9204-CC8797933523}" destId="{30FD1E35-27B6-3B47-B98D-AE3A3E8394B7}" srcOrd="0" destOrd="0" presId="urn:microsoft.com/office/officeart/2005/8/layout/hierarchy1"/>
    <dgm:cxn modelId="{B337C847-453C-4E10-9511-393FFA651A41}" type="presOf" srcId="{1FAE4041-2035-E447-BB1C-38FF3273A1FA}" destId="{44771A77-E33D-E041-9998-BC961DC9672E}" srcOrd="0" destOrd="0" presId="urn:microsoft.com/office/officeart/2005/8/layout/hierarchy1"/>
    <dgm:cxn modelId="{977F215C-7659-4AFD-B91A-3F0732061DA6}" type="presOf" srcId="{B9C59E9A-4E2B-8E4D-A011-6475E52F570B}" destId="{95A3B099-591B-BE41-B8B6-B633FE1AFF49}" srcOrd="0" destOrd="0" presId="urn:microsoft.com/office/officeart/2005/8/layout/hierarchy1"/>
    <dgm:cxn modelId="{483E5FBA-D807-479C-B0A0-2737F15383DC}" type="presOf" srcId="{A2B6B4D2-B7F1-6D4D-A65E-69FD178B74C8}" destId="{BD9D7A58-877B-C34E-8C01-D92F64761BD7}" srcOrd="0" destOrd="0" presId="urn:microsoft.com/office/officeart/2005/8/layout/hierarchy1"/>
    <dgm:cxn modelId="{98CEF282-6A3E-46E5-A8A2-71AC038C8E8E}" type="presOf" srcId="{B571E167-71B2-164C-9426-FA749F6ABA6C}" destId="{46B04DE1-2B7F-BA4D-BA99-4032EF704C7F}" srcOrd="0" destOrd="0" presId="urn:microsoft.com/office/officeart/2005/8/layout/hierarchy1"/>
    <dgm:cxn modelId="{760EE0BB-4013-334F-8E64-30D075D3A174}" srcId="{A2B6B4D2-B7F1-6D4D-A65E-69FD178B74C8}" destId="{81E4EFE1-CFF6-AE4C-82C1-E0705272E227}" srcOrd="2" destOrd="0" parTransId="{A702C8F9-3917-CA4C-B083-77E6A3A35ABD}" sibTransId="{4DC2D9F1-5AC3-054F-B3F0-7C5F2B37609C}"/>
    <dgm:cxn modelId="{3829B177-24B5-4D9C-8192-3EE5B9A792A1}" type="presOf" srcId="{1E155EA4-FAE9-2E46-934F-BFA68B0B4EE4}" destId="{D2EEBDC5-7A91-694A-A6C7-18D0BF639B59}" srcOrd="0" destOrd="0" presId="urn:microsoft.com/office/officeart/2005/8/layout/hierarchy1"/>
    <dgm:cxn modelId="{5C402F7C-7229-4068-9067-DA41E9AF0A99}" type="presOf" srcId="{B77CD154-AB93-A340-A138-87E0CC103EA6}" destId="{A5B04E55-75AC-AE4F-AFB4-EEE2C62E5FD1}" srcOrd="0" destOrd="0" presId="urn:microsoft.com/office/officeart/2005/8/layout/hierarchy1"/>
    <dgm:cxn modelId="{F2E81347-0E75-4E5F-9812-22138A8BFB21}" type="presOf" srcId="{50CC09FC-FC2C-D34C-BC58-4EF4B25F944B}" destId="{446F3D2A-8D7A-5F4C-A1D0-93E899070980}" srcOrd="0" destOrd="0" presId="urn:microsoft.com/office/officeart/2005/8/layout/hierarchy1"/>
    <dgm:cxn modelId="{8434F1DF-49B3-4876-83B7-10FA0714E054}" type="presOf" srcId="{E3293F4B-3051-5046-801C-8073F9ED3774}" destId="{9C53007C-A06E-C94F-BAC1-0B84EDA41DA0}" srcOrd="0" destOrd="0" presId="urn:microsoft.com/office/officeart/2005/8/layout/hierarchy1"/>
    <dgm:cxn modelId="{1121C06F-FB1F-4382-9C53-347BCC8C239B}" type="presOf" srcId="{F9E35248-360E-1441-A4F2-1FF64C9EEDF4}" destId="{1967AB03-15DA-A04A-BAED-D6781C33CCFE}" srcOrd="0" destOrd="0" presId="urn:microsoft.com/office/officeart/2005/8/layout/hierarchy1"/>
    <dgm:cxn modelId="{0CD2ACD0-9C3E-9D47-A427-E9DE98DD5A0E}" srcId="{02F8C412-E9EA-BD4C-AD1E-5CF99D27D252}" destId="{C9B91A7E-8A08-7943-9F35-0317AA127DA7}" srcOrd="0" destOrd="0" parTransId="{013CE080-179A-104D-94BD-43B14A52B721}" sibTransId="{B5FDEEB5-1612-F448-8F7C-62CBB42E6AA0}"/>
    <dgm:cxn modelId="{D7A3ED59-038C-1B4A-B983-651E6D9B3D15}" srcId="{F2A7347B-4EBF-3F4C-9204-CC8797933523}" destId="{E334C440-FD82-534A-B753-D56D4C22AECE}" srcOrd="1" destOrd="0" parTransId="{E3293F4B-3051-5046-801C-8073F9ED3774}" sibTransId="{DF00ED7C-CFAA-5141-A7BE-F139F02980FD}"/>
    <dgm:cxn modelId="{428340E9-C580-3743-9729-709FB77A9364}" srcId="{F40B47D5-189A-2344-B4E0-968020767992}" destId="{E16D8A42-7850-EA4C-9E1F-50656B75B9C1}" srcOrd="0" destOrd="0" parTransId="{603C38A2-D313-F045-AB75-3AC134AA852E}" sibTransId="{A5249839-82A6-664E-AA23-4FE3D2F07C66}"/>
    <dgm:cxn modelId="{4866B5C1-762D-EE41-A510-3ACA4E66B272}" srcId="{A2B6B4D2-B7F1-6D4D-A65E-69FD178B74C8}" destId="{6EC8CE7B-083E-9D49-969A-FB7D9AC2C1C4}" srcOrd="0" destOrd="0" parTransId="{B77CD154-AB93-A340-A138-87E0CC103EA6}" sibTransId="{69A63D67-280F-5A4A-9ADD-74639FCF204B}"/>
    <dgm:cxn modelId="{9CBB5897-7CC5-F04B-8833-8B6D260BE028}" srcId="{E6D1781A-E58F-8F4F-BCE6-93B31CC0EE7A}" destId="{F2A7347B-4EBF-3F4C-9204-CC8797933523}" srcOrd="0" destOrd="0" parTransId="{1FAE4041-2035-E447-BB1C-38FF3273A1FA}" sibTransId="{104DFAA3-5BFB-4844-A8E9-A355DB0FBF52}"/>
    <dgm:cxn modelId="{438DD968-0DE2-2846-AD3D-D67C0542C70C}" srcId="{F2A7347B-4EBF-3F4C-9204-CC8797933523}" destId="{3B46560D-F244-6A48-A21E-BA9A1469EFE9}" srcOrd="0" destOrd="0" parTransId="{50CC09FC-FC2C-D34C-BC58-4EF4B25F944B}" sibTransId="{32968397-55D2-6D46-8EF7-3F33DC3B70D7}"/>
    <dgm:cxn modelId="{DAB1ED2F-85B7-4646-BA58-FB32EDD98F76}" type="presOf" srcId="{6EC8CE7B-083E-9D49-969A-FB7D9AC2C1C4}" destId="{20985082-65C6-E448-A01F-5C8A4AEC137A}" srcOrd="0" destOrd="0" presId="urn:microsoft.com/office/officeart/2005/8/layout/hierarchy1"/>
    <dgm:cxn modelId="{B203C9C5-C8F5-428D-B14C-F05A5560370D}" type="presOf" srcId="{BDA107BB-C6A1-B340-B70C-700A8BDCE637}" destId="{3A6D0165-EF90-D342-8557-0B9536394A6F}" srcOrd="0" destOrd="0" presId="urn:microsoft.com/office/officeart/2005/8/layout/hierarchy1"/>
    <dgm:cxn modelId="{4C0D46B8-046F-1A43-96FA-6A7BC80C0349}" srcId="{E334C440-FD82-534A-B753-D56D4C22AECE}" destId="{A2B6B4D2-B7F1-6D4D-A65E-69FD178B74C8}" srcOrd="2" destOrd="0" parTransId="{1E155EA4-FAE9-2E46-934F-BFA68B0B4EE4}" sibTransId="{458D0854-B3F7-8949-95EC-0AD2F065F143}"/>
    <dgm:cxn modelId="{C730F0E0-F213-4A4A-A3EC-8B929A1B8222}" type="presOf" srcId="{F40B47D5-189A-2344-B4E0-968020767992}" destId="{AAED20FB-2E6F-C447-BC55-551BF3140F8F}" srcOrd="0" destOrd="0" presId="urn:microsoft.com/office/officeart/2005/8/layout/hierarchy1"/>
    <dgm:cxn modelId="{73FD7C28-CE75-4A52-BB3A-713AA9CD388C}" type="presOf" srcId="{013CE080-179A-104D-94BD-43B14A52B721}" destId="{F390E8D3-C5EC-7B45-AED8-ED1D8F92941A}" srcOrd="0" destOrd="0" presId="urn:microsoft.com/office/officeart/2005/8/layout/hierarchy1"/>
    <dgm:cxn modelId="{082ABF32-D7AC-47AF-AC46-F56AC4049EA6}" type="presOf" srcId="{E334C440-FD82-534A-B753-D56D4C22AECE}" destId="{AD0E727C-FFE0-5046-A6BC-7EE38662502A}" srcOrd="0" destOrd="0" presId="urn:microsoft.com/office/officeart/2005/8/layout/hierarchy1"/>
    <dgm:cxn modelId="{5871CE70-A58A-164E-9207-A86C5EEC5018}" srcId="{E6D1781A-E58F-8F4F-BCE6-93B31CC0EE7A}" destId="{F40B47D5-189A-2344-B4E0-968020767992}" srcOrd="2" destOrd="0" parTransId="{79591DA8-F8F3-9D45-97E4-233EC3F056C3}" sibTransId="{D2E935CB-A5B8-8A4E-AD70-6C175E3AD92E}"/>
    <dgm:cxn modelId="{41B97567-24AF-AC46-A569-E316DB3CC4CA}" srcId="{B571E167-71B2-164C-9426-FA749F6ABA6C}" destId="{E6D1781A-E58F-8F4F-BCE6-93B31CC0EE7A}" srcOrd="0" destOrd="0" parTransId="{562441B3-A332-6D44-89E8-B34D8698F2D8}" sibTransId="{7A22CC59-364F-C546-93D8-160915E7BD92}"/>
    <dgm:cxn modelId="{1EDF70CA-0D78-4676-86DA-1FDDB9122D64}" type="presOf" srcId="{C9B91A7E-8A08-7943-9F35-0317AA127DA7}" destId="{9A645D93-CD03-A74A-AF49-083EC4896B04}" srcOrd="0" destOrd="0" presId="urn:microsoft.com/office/officeart/2005/8/layout/hierarchy1"/>
    <dgm:cxn modelId="{48F630AA-7373-0444-9B3F-59DBCAF57287}" srcId="{E6D1781A-E58F-8F4F-BCE6-93B31CC0EE7A}" destId="{02F8C412-E9EA-BD4C-AD1E-5CF99D27D252}" srcOrd="1" destOrd="0" parTransId="{AA53A2DD-6098-224E-A2C5-DB8304C02DF6}" sibTransId="{A0FA3D6E-8B1B-E546-9DAD-B9A2A78EE9FB}"/>
    <dgm:cxn modelId="{9EF989F5-D91B-4227-8CFF-38AAF909085B}" type="presOf" srcId="{A702C8F9-3917-CA4C-B083-77E6A3A35ABD}" destId="{66F9AAE9-2A83-AB47-8085-1FE2D20708F6}" srcOrd="0" destOrd="0" presId="urn:microsoft.com/office/officeart/2005/8/layout/hierarchy1"/>
    <dgm:cxn modelId="{31571DDE-2802-9747-9CF5-9E39A433DDFD}" srcId="{E334C440-FD82-534A-B753-D56D4C22AECE}" destId="{F54B9E88-B00F-F645-996E-0BA896F77E7D}" srcOrd="0" destOrd="0" parTransId="{BDA107BB-C6A1-B340-B70C-700A8BDCE637}" sibTransId="{4DF1BA28-A624-2A4D-B666-3ED34B3D9C47}"/>
    <dgm:cxn modelId="{8CCFCBC9-1C92-4E87-B282-048ACAB5ABAA}" type="presOf" srcId="{36452073-4DA7-AD42-8905-1C37344B6903}" destId="{04348381-E004-FD4B-9D65-C8A126112154}" srcOrd="0" destOrd="0" presId="urn:microsoft.com/office/officeart/2005/8/layout/hierarchy1"/>
    <dgm:cxn modelId="{BE5900E7-5227-4C33-8667-574BC7CC676B}" type="presOf" srcId="{02F8C412-E9EA-BD4C-AD1E-5CF99D27D252}" destId="{47FDE816-B9BF-3B4D-9257-239EBFD4F103}" srcOrd="0" destOrd="0" presId="urn:microsoft.com/office/officeart/2005/8/layout/hierarchy1"/>
    <dgm:cxn modelId="{7A6A0CEA-865B-4B7D-A04E-FEBC274BD4A4}" type="presOf" srcId="{E6D1781A-E58F-8F4F-BCE6-93B31CC0EE7A}" destId="{B109E1FE-5399-4748-B06E-7D2B4ABA286D}" srcOrd="0" destOrd="0" presId="urn:microsoft.com/office/officeart/2005/8/layout/hierarchy1"/>
    <dgm:cxn modelId="{2EDAC3E4-663F-4D43-AB2D-16D03DDBC04B}" srcId="{E334C440-FD82-534A-B753-D56D4C22AECE}" destId="{C0C2D0C7-AD6A-024A-830D-8C045CA02D21}" srcOrd="1" destOrd="0" parTransId="{B9C59E9A-4E2B-8E4D-A011-6475E52F570B}" sibTransId="{08771DF4-1F0F-964F-BE50-F79BCAFE7B6F}"/>
    <dgm:cxn modelId="{89468C19-DB15-4DD8-B80A-851BC7541297}" type="presOf" srcId="{603C38A2-D313-F045-AB75-3AC134AA852E}" destId="{214328BF-AC4F-AA47-B40F-AFD6731F03A2}" srcOrd="0" destOrd="0" presId="urn:microsoft.com/office/officeart/2005/8/layout/hierarchy1"/>
    <dgm:cxn modelId="{2203A58C-C85E-4C48-B5D4-57A6A9827C90}" type="presOf" srcId="{79591DA8-F8F3-9D45-97E4-233EC3F056C3}" destId="{527B7144-9951-EF4D-BDE9-1FC911F48C82}" srcOrd="0" destOrd="0" presId="urn:microsoft.com/office/officeart/2005/8/layout/hierarchy1"/>
    <dgm:cxn modelId="{5E4FE0B5-425A-4527-A04C-F2DD8434F5C7}" type="presParOf" srcId="{46B04DE1-2B7F-BA4D-BA99-4032EF704C7F}" destId="{E54A570A-8DF5-B14D-88F5-87D6A9707F30}" srcOrd="0" destOrd="0" presId="urn:microsoft.com/office/officeart/2005/8/layout/hierarchy1"/>
    <dgm:cxn modelId="{FD57ED12-AF96-41E7-B26A-CB140DA10D0A}" type="presParOf" srcId="{E54A570A-8DF5-B14D-88F5-87D6A9707F30}" destId="{52D73975-4630-F94D-B6B5-6767F5F68622}" srcOrd="0" destOrd="0" presId="urn:microsoft.com/office/officeart/2005/8/layout/hierarchy1"/>
    <dgm:cxn modelId="{ADF8F891-B441-4D78-A777-44A7D54285F0}" type="presParOf" srcId="{52D73975-4630-F94D-B6B5-6767F5F68622}" destId="{24D24E77-C7A8-8B49-91FD-E7883C6A2740}" srcOrd="0" destOrd="0" presId="urn:microsoft.com/office/officeart/2005/8/layout/hierarchy1"/>
    <dgm:cxn modelId="{BEE6C2BF-BC35-40D0-96F6-1B11BD8BFE62}" type="presParOf" srcId="{52D73975-4630-F94D-B6B5-6767F5F68622}" destId="{B109E1FE-5399-4748-B06E-7D2B4ABA286D}" srcOrd="1" destOrd="0" presId="urn:microsoft.com/office/officeart/2005/8/layout/hierarchy1"/>
    <dgm:cxn modelId="{92EBBB9B-EFCA-4667-848B-903F8B8C04E7}" type="presParOf" srcId="{E54A570A-8DF5-B14D-88F5-87D6A9707F30}" destId="{A24FB5B4-29AA-4945-8390-A1B316DB7FB9}" srcOrd="1" destOrd="0" presId="urn:microsoft.com/office/officeart/2005/8/layout/hierarchy1"/>
    <dgm:cxn modelId="{91A2971A-CF82-426B-97AB-451CF2FC230B}" type="presParOf" srcId="{A24FB5B4-29AA-4945-8390-A1B316DB7FB9}" destId="{44771A77-E33D-E041-9998-BC961DC9672E}" srcOrd="0" destOrd="0" presId="urn:microsoft.com/office/officeart/2005/8/layout/hierarchy1"/>
    <dgm:cxn modelId="{B6F4FBD0-16A4-4D2E-B3CF-AEE81BAD6D3F}" type="presParOf" srcId="{A24FB5B4-29AA-4945-8390-A1B316DB7FB9}" destId="{B95F9A97-8879-CE43-8F4B-2C4D3B13739E}" srcOrd="1" destOrd="0" presId="urn:microsoft.com/office/officeart/2005/8/layout/hierarchy1"/>
    <dgm:cxn modelId="{3123DC9A-BA76-48E3-A165-689F6C3A9A64}" type="presParOf" srcId="{B95F9A97-8879-CE43-8F4B-2C4D3B13739E}" destId="{77142A18-1781-1244-B465-EEDD5F9A699F}" srcOrd="0" destOrd="0" presId="urn:microsoft.com/office/officeart/2005/8/layout/hierarchy1"/>
    <dgm:cxn modelId="{02416FD3-51A2-46B1-A5ED-B3BB8057114C}" type="presParOf" srcId="{77142A18-1781-1244-B465-EEDD5F9A699F}" destId="{E4E014F5-8486-554A-AF4A-57E6797482A8}" srcOrd="0" destOrd="0" presId="urn:microsoft.com/office/officeart/2005/8/layout/hierarchy1"/>
    <dgm:cxn modelId="{C86AFDFB-72FC-4AAB-A664-74D258C15622}" type="presParOf" srcId="{77142A18-1781-1244-B465-EEDD5F9A699F}" destId="{30FD1E35-27B6-3B47-B98D-AE3A3E8394B7}" srcOrd="1" destOrd="0" presId="urn:microsoft.com/office/officeart/2005/8/layout/hierarchy1"/>
    <dgm:cxn modelId="{9C232FCE-C25E-4F9F-96E0-55403C65E515}" type="presParOf" srcId="{B95F9A97-8879-CE43-8F4B-2C4D3B13739E}" destId="{BA4157CA-DC8A-E741-BCE3-4A502CAC1FFA}" srcOrd="1" destOrd="0" presId="urn:microsoft.com/office/officeart/2005/8/layout/hierarchy1"/>
    <dgm:cxn modelId="{D904E7AC-54C7-4F80-AC15-8FF91D7694B0}" type="presParOf" srcId="{BA4157CA-DC8A-E741-BCE3-4A502CAC1FFA}" destId="{446F3D2A-8D7A-5F4C-A1D0-93E899070980}" srcOrd="0" destOrd="0" presId="urn:microsoft.com/office/officeart/2005/8/layout/hierarchy1"/>
    <dgm:cxn modelId="{F9FAE205-9A84-45D5-8C00-B16F584B6451}" type="presParOf" srcId="{BA4157CA-DC8A-E741-BCE3-4A502CAC1FFA}" destId="{05A574D6-2A70-E14D-A1EA-784E381AEF16}" srcOrd="1" destOrd="0" presId="urn:microsoft.com/office/officeart/2005/8/layout/hierarchy1"/>
    <dgm:cxn modelId="{E5895761-6C90-44AF-A87D-BA5C353BA00E}" type="presParOf" srcId="{05A574D6-2A70-E14D-A1EA-784E381AEF16}" destId="{CF4BD8EF-BDF4-0041-8F92-56DDD614AB32}" srcOrd="0" destOrd="0" presId="urn:microsoft.com/office/officeart/2005/8/layout/hierarchy1"/>
    <dgm:cxn modelId="{75FF8383-DED3-4ED9-A37A-4370BA7942BC}" type="presParOf" srcId="{CF4BD8EF-BDF4-0041-8F92-56DDD614AB32}" destId="{08C5AF33-C1A2-4844-A438-47719CF4176D}" srcOrd="0" destOrd="0" presId="urn:microsoft.com/office/officeart/2005/8/layout/hierarchy1"/>
    <dgm:cxn modelId="{CF036AD6-890C-4BB3-AA36-465FE08B8EFA}" type="presParOf" srcId="{CF4BD8EF-BDF4-0041-8F92-56DDD614AB32}" destId="{71F3953A-0422-1940-BAF3-F2C0B2EB5AFB}" srcOrd="1" destOrd="0" presId="urn:microsoft.com/office/officeart/2005/8/layout/hierarchy1"/>
    <dgm:cxn modelId="{BD5168B9-2930-4C7A-9617-1BAEABD3EBAC}" type="presParOf" srcId="{05A574D6-2A70-E14D-A1EA-784E381AEF16}" destId="{6DD12448-3733-9E49-B82D-79FF273FF780}" srcOrd="1" destOrd="0" presId="urn:microsoft.com/office/officeart/2005/8/layout/hierarchy1"/>
    <dgm:cxn modelId="{154BA57D-288E-4A12-9929-7D9A094B46E7}" type="presParOf" srcId="{BA4157CA-DC8A-E741-BCE3-4A502CAC1FFA}" destId="{9C53007C-A06E-C94F-BAC1-0B84EDA41DA0}" srcOrd="2" destOrd="0" presId="urn:microsoft.com/office/officeart/2005/8/layout/hierarchy1"/>
    <dgm:cxn modelId="{AC6F4A4A-466E-4BD6-AF21-06FB719E05AF}" type="presParOf" srcId="{BA4157CA-DC8A-E741-BCE3-4A502CAC1FFA}" destId="{E364A218-AAC5-0841-BBF1-8334F62C4ADF}" srcOrd="3" destOrd="0" presId="urn:microsoft.com/office/officeart/2005/8/layout/hierarchy1"/>
    <dgm:cxn modelId="{B82AC058-5308-4946-A905-A875841067C0}" type="presParOf" srcId="{E364A218-AAC5-0841-BBF1-8334F62C4ADF}" destId="{0164F7FF-4D0D-3145-B44A-DAEE63DF2C64}" srcOrd="0" destOrd="0" presId="urn:microsoft.com/office/officeart/2005/8/layout/hierarchy1"/>
    <dgm:cxn modelId="{18399A8C-7FD9-4CA7-BE3A-5BE21E7087FC}" type="presParOf" srcId="{0164F7FF-4D0D-3145-B44A-DAEE63DF2C64}" destId="{4E18ACE2-5E38-634D-B2C9-6B85F55C46D2}" srcOrd="0" destOrd="0" presId="urn:microsoft.com/office/officeart/2005/8/layout/hierarchy1"/>
    <dgm:cxn modelId="{572CE778-5DB0-4BE4-8A3C-FF0F6C74225C}" type="presParOf" srcId="{0164F7FF-4D0D-3145-B44A-DAEE63DF2C64}" destId="{AD0E727C-FFE0-5046-A6BC-7EE38662502A}" srcOrd="1" destOrd="0" presId="urn:microsoft.com/office/officeart/2005/8/layout/hierarchy1"/>
    <dgm:cxn modelId="{4831408D-2522-434D-8142-6ED2D191BE29}" type="presParOf" srcId="{E364A218-AAC5-0841-BBF1-8334F62C4ADF}" destId="{B78369DD-1F04-134D-98D6-BE836E1CACB8}" srcOrd="1" destOrd="0" presId="urn:microsoft.com/office/officeart/2005/8/layout/hierarchy1"/>
    <dgm:cxn modelId="{8857B89F-DD69-4276-A9FF-3B694DBCF46A}" type="presParOf" srcId="{B78369DD-1F04-134D-98D6-BE836E1CACB8}" destId="{3A6D0165-EF90-D342-8557-0B9536394A6F}" srcOrd="0" destOrd="0" presId="urn:microsoft.com/office/officeart/2005/8/layout/hierarchy1"/>
    <dgm:cxn modelId="{67C8EB41-8F86-45D0-BE2A-974D80A6AA6B}" type="presParOf" srcId="{B78369DD-1F04-134D-98D6-BE836E1CACB8}" destId="{D70BF371-A4F9-DF43-9A4B-24D9D45B0AE5}" srcOrd="1" destOrd="0" presId="urn:microsoft.com/office/officeart/2005/8/layout/hierarchy1"/>
    <dgm:cxn modelId="{45CAF854-71E8-40D0-9FA5-AB87AE146E02}" type="presParOf" srcId="{D70BF371-A4F9-DF43-9A4B-24D9D45B0AE5}" destId="{06BB7AE3-AA9B-084F-A475-D93217A04AA1}" srcOrd="0" destOrd="0" presId="urn:microsoft.com/office/officeart/2005/8/layout/hierarchy1"/>
    <dgm:cxn modelId="{5084CA23-9141-42D8-8542-2EAB967B2DC1}" type="presParOf" srcId="{06BB7AE3-AA9B-084F-A475-D93217A04AA1}" destId="{CB7F1FE5-A118-9C41-898E-5448DBA8C429}" srcOrd="0" destOrd="0" presId="urn:microsoft.com/office/officeart/2005/8/layout/hierarchy1"/>
    <dgm:cxn modelId="{92BCB6E5-C993-4FC0-8470-B4FF09D064D8}" type="presParOf" srcId="{06BB7AE3-AA9B-084F-A475-D93217A04AA1}" destId="{A9A41A52-BF99-0946-920F-B1E67AB12A94}" srcOrd="1" destOrd="0" presId="urn:microsoft.com/office/officeart/2005/8/layout/hierarchy1"/>
    <dgm:cxn modelId="{01CCA771-951E-40E7-B58F-FC9946BEAEEA}" type="presParOf" srcId="{D70BF371-A4F9-DF43-9A4B-24D9D45B0AE5}" destId="{AE37EBB2-E823-1542-90D6-89E1DF38969A}" srcOrd="1" destOrd="0" presId="urn:microsoft.com/office/officeart/2005/8/layout/hierarchy1"/>
    <dgm:cxn modelId="{8E19DCB2-CF17-469A-B487-F6B4F4987C3A}" type="presParOf" srcId="{B78369DD-1F04-134D-98D6-BE836E1CACB8}" destId="{95A3B099-591B-BE41-B8B6-B633FE1AFF49}" srcOrd="2" destOrd="0" presId="urn:microsoft.com/office/officeart/2005/8/layout/hierarchy1"/>
    <dgm:cxn modelId="{51F56761-27DA-413C-8177-086744D2B387}" type="presParOf" srcId="{B78369DD-1F04-134D-98D6-BE836E1CACB8}" destId="{C161EBAE-9C79-7743-A2DC-7F56F1210825}" srcOrd="3" destOrd="0" presId="urn:microsoft.com/office/officeart/2005/8/layout/hierarchy1"/>
    <dgm:cxn modelId="{9FEEFDAE-368F-4C3F-9E32-6F4AE5080C18}" type="presParOf" srcId="{C161EBAE-9C79-7743-A2DC-7F56F1210825}" destId="{D6C644ED-EE8F-C04A-A825-9993598AAB51}" srcOrd="0" destOrd="0" presId="urn:microsoft.com/office/officeart/2005/8/layout/hierarchy1"/>
    <dgm:cxn modelId="{0B2E433C-C8CB-44B3-8099-8C62BF8BE50B}" type="presParOf" srcId="{D6C644ED-EE8F-C04A-A825-9993598AAB51}" destId="{E21951A5-77CE-8941-8F6E-8972367E9E05}" srcOrd="0" destOrd="0" presId="urn:microsoft.com/office/officeart/2005/8/layout/hierarchy1"/>
    <dgm:cxn modelId="{4661D704-DBB2-49EF-A62D-E034A516D524}" type="presParOf" srcId="{D6C644ED-EE8F-C04A-A825-9993598AAB51}" destId="{C64827D1-ED7A-304F-B2E2-40F85131B545}" srcOrd="1" destOrd="0" presId="urn:microsoft.com/office/officeart/2005/8/layout/hierarchy1"/>
    <dgm:cxn modelId="{48A962F3-34F0-49E0-A4E2-65F7C86D0911}" type="presParOf" srcId="{C161EBAE-9C79-7743-A2DC-7F56F1210825}" destId="{9E7C3511-1FBC-794F-8D59-4F6BE05D3A5B}" srcOrd="1" destOrd="0" presId="urn:microsoft.com/office/officeart/2005/8/layout/hierarchy1"/>
    <dgm:cxn modelId="{197E00E2-8610-4C53-860D-C7E357758579}" type="presParOf" srcId="{B78369DD-1F04-134D-98D6-BE836E1CACB8}" destId="{D2EEBDC5-7A91-694A-A6C7-18D0BF639B59}" srcOrd="4" destOrd="0" presId="urn:microsoft.com/office/officeart/2005/8/layout/hierarchy1"/>
    <dgm:cxn modelId="{C3C30FCD-5AAF-4E2D-92B4-13658CAC3EDD}" type="presParOf" srcId="{B78369DD-1F04-134D-98D6-BE836E1CACB8}" destId="{8DE225D3-92B6-724D-B195-417C45A2747B}" srcOrd="5" destOrd="0" presId="urn:microsoft.com/office/officeart/2005/8/layout/hierarchy1"/>
    <dgm:cxn modelId="{CA77F280-B0BD-4725-B566-6478266EA37F}" type="presParOf" srcId="{8DE225D3-92B6-724D-B195-417C45A2747B}" destId="{2E0322DF-82A9-9D4A-B1E8-C13EB120208F}" srcOrd="0" destOrd="0" presId="urn:microsoft.com/office/officeart/2005/8/layout/hierarchy1"/>
    <dgm:cxn modelId="{CADBE087-9F25-42BE-ABC7-3495C5B10895}" type="presParOf" srcId="{2E0322DF-82A9-9D4A-B1E8-C13EB120208F}" destId="{0CD47F84-130C-8F44-B144-7B326C916296}" srcOrd="0" destOrd="0" presId="urn:microsoft.com/office/officeart/2005/8/layout/hierarchy1"/>
    <dgm:cxn modelId="{412DD939-0603-46AC-A12F-6AE3A46E839D}" type="presParOf" srcId="{2E0322DF-82A9-9D4A-B1E8-C13EB120208F}" destId="{BD9D7A58-877B-C34E-8C01-D92F64761BD7}" srcOrd="1" destOrd="0" presId="urn:microsoft.com/office/officeart/2005/8/layout/hierarchy1"/>
    <dgm:cxn modelId="{6ABB2B4F-E00B-410C-8835-07C872D77215}" type="presParOf" srcId="{8DE225D3-92B6-724D-B195-417C45A2747B}" destId="{E84BE208-31D6-5644-B32A-6F201B9F9ECB}" srcOrd="1" destOrd="0" presId="urn:microsoft.com/office/officeart/2005/8/layout/hierarchy1"/>
    <dgm:cxn modelId="{39E70ABD-FE17-4CD1-B84B-B4881F8B632C}" type="presParOf" srcId="{E84BE208-31D6-5644-B32A-6F201B9F9ECB}" destId="{A5B04E55-75AC-AE4F-AFB4-EEE2C62E5FD1}" srcOrd="0" destOrd="0" presId="urn:microsoft.com/office/officeart/2005/8/layout/hierarchy1"/>
    <dgm:cxn modelId="{63608B76-F03C-4B24-9FA4-21501E46BE7C}" type="presParOf" srcId="{E84BE208-31D6-5644-B32A-6F201B9F9ECB}" destId="{A3485446-F7A7-544E-943F-8DA17E3A9B17}" srcOrd="1" destOrd="0" presId="urn:microsoft.com/office/officeart/2005/8/layout/hierarchy1"/>
    <dgm:cxn modelId="{7277E76C-2542-4E0E-AA0D-AD45B28EA280}" type="presParOf" srcId="{A3485446-F7A7-544E-943F-8DA17E3A9B17}" destId="{60D17B17-71F5-A047-81D0-86D8961C6E98}" srcOrd="0" destOrd="0" presId="urn:microsoft.com/office/officeart/2005/8/layout/hierarchy1"/>
    <dgm:cxn modelId="{5CDD815E-5164-4DB5-A5E5-7C912EF1109F}" type="presParOf" srcId="{60D17B17-71F5-A047-81D0-86D8961C6E98}" destId="{FE6BEDD3-CF5F-AF4E-B006-C4FC3868B205}" srcOrd="0" destOrd="0" presId="urn:microsoft.com/office/officeart/2005/8/layout/hierarchy1"/>
    <dgm:cxn modelId="{FF03BDD8-C9AD-4F40-B5C9-6F00B31D7985}" type="presParOf" srcId="{60D17B17-71F5-A047-81D0-86D8961C6E98}" destId="{20985082-65C6-E448-A01F-5C8A4AEC137A}" srcOrd="1" destOrd="0" presId="urn:microsoft.com/office/officeart/2005/8/layout/hierarchy1"/>
    <dgm:cxn modelId="{2500AE45-C5BB-4A6A-AF57-772358364A3F}" type="presParOf" srcId="{A3485446-F7A7-544E-943F-8DA17E3A9B17}" destId="{4DC0A712-C801-0C41-B067-C782C9E4B7E1}" srcOrd="1" destOrd="0" presId="urn:microsoft.com/office/officeart/2005/8/layout/hierarchy1"/>
    <dgm:cxn modelId="{9478826A-3C57-49E1-ACB8-2EEB76724825}" type="presParOf" srcId="{E84BE208-31D6-5644-B32A-6F201B9F9ECB}" destId="{1967AB03-15DA-A04A-BAED-D6781C33CCFE}" srcOrd="2" destOrd="0" presId="urn:microsoft.com/office/officeart/2005/8/layout/hierarchy1"/>
    <dgm:cxn modelId="{6DD7F9E0-D1C0-4814-AF96-71D4735C3B02}" type="presParOf" srcId="{E84BE208-31D6-5644-B32A-6F201B9F9ECB}" destId="{91183124-8000-CF41-8F78-67CC746CC696}" srcOrd="3" destOrd="0" presId="urn:microsoft.com/office/officeart/2005/8/layout/hierarchy1"/>
    <dgm:cxn modelId="{1C18F64A-F30C-47DA-BF2F-B8FD05F71E41}" type="presParOf" srcId="{91183124-8000-CF41-8F78-67CC746CC696}" destId="{171C6CCE-C256-B745-8C8E-B5F133796EA3}" srcOrd="0" destOrd="0" presId="urn:microsoft.com/office/officeart/2005/8/layout/hierarchy1"/>
    <dgm:cxn modelId="{92041F21-53E4-4055-89E6-26BAE0DF9ADD}" type="presParOf" srcId="{171C6CCE-C256-B745-8C8E-B5F133796EA3}" destId="{E19ABA6A-A930-F14E-ABD6-AABF45492CDD}" srcOrd="0" destOrd="0" presId="urn:microsoft.com/office/officeart/2005/8/layout/hierarchy1"/>
    <dgm:cxn modelId="{AED770EF-0AAF-4DE4-BD29-C0ED263B7366}" type="presParOf" srcId="{171C6CCE-C256-B745-8C8E-B5F133796EA3}" destId="{04348381-E004-FD4B-9D65-C8A126112154}" srcOrd="1" destOrd="0" presId="urn:microsoft.com/office/officeart/2005/8/layout/hierarchy1"/>
    <dgm:cxn modelId="{0CE9EA2C-EB8C-46F7-B011-4760D81E9609}" type="presParOf" srcId="{91183124-8000-CF41-8F78-67CC746CC696}" destId="{421F5554-80FA-DC4B-9594-BA1F8B45138F}" srcOrd="1" destOrd="0" presId="urn:microsoft.com/office/officeart/2005/8/layout/hierarchy1"/>
    <dgm:cxn modelId="{6947817C-EBEC-4892-BB70-DE235D5867AD}" type="presParOf" srcId="{E84BE208-31D6-5644-B32A-6F201B9F9ECB}" destId="{66F9AAE9-2A83-AB47-8085-1FE2D20708F6}" srcOrd="4" destOrd="0" presId="urn:microsoft.com/office/officeart/2005/8/layout/hierarchy1"/>
    <dgm:cxn modelId="{D0F44156-7D57-4DFF-8660-3C6A98BA7169}" type="presParOf" srcId="{E84BE208-31D6-5644-B32A-6F201B9F9ECB}" destId="{CFD6BA24-DA13-E747-8F51-79B2C6571FAF}" srcOrd="5" destOrd="0" presId="urn:microsoft.com/office/officeart/2005/8/layout/hierarchy1"/>
    <dgm:cxn modelId="{8AC96ECE-7ED9-4EB1-859E-88D9341FA822}" type="presParOf" srcId="{CFD6BA24-DA13-E747-8F51-79B2C6571FAF}" destId="{55B6758C-FEF2-3342-9396-53CE5B8E03CC}" srcOrd="0" destOrd="0" presId="urn:microsoft.com/office/officeart/2005/8/layout/hierarchy1"/>
    <dgm:cxn modelId="{D46231AF-BDF9-4C0F-9C15-DB3AA265EDCF}" type="presParOf" srcId="{55B6758C-FEF2-3342-9396-53CE5B8E03CC}" destId="{71F5A9AB-0609-EC49-8FFB-71C8F8150412}" srcOrd="0" destOrd="0" presId="urn:microsoft.com/office/officeart/2005/8/layout/hierarchy1"/>
    <dgm:cxn modelId="{6B2EE9A5-E15D-41F2-8401-6A96F262DCF5}" type="presParOf" srcId="{55B6758C-FEF2-3342-9396-53CE5B8E03CC}" destId="{DDD77F4F-75A1-2444-9FA8-822C5F05B834}" srcOrd="1" destOrd="0" presId="urn:microsoft.com/office/officeart/2005/8/layout/hierarchy1"/>
    <dgm:cxn modelId="{002EE021-07E3-48B5-9F1A-C1215E118C9B}" type="presParOf" srcId="{CFD6BA24-DA13-E747-8F51-79B2C6571FAF}" destId="{97534BE9-9BBF-0B43-8BEE-C3F1D354566B}" srcOrd="1" destOrd="0" presId="urn:microsoft.com/office/officeart/2005/8/layout/hierarchy1"/>
    <dgm:cxn modelId="{5D39078B-B70B-4B48-B00A-514D39E27FFD}" type="presParOf" srcId="{A24FB5B4-29AA-4945-8390-A1B316DB7FB9}" destId="{2F9AC399-20B6-894A-A87D-4096727736F3}" srcOrd="2" destOrd="0" presId="urn:microsoft.com/office/officeart/2005/8/layout/hierarchy1"/>
    <dgm:cxn modelId="{A87EEC16-0E66-4EE9-BE54-FE993B39C6C0}" type="presParOf" srcId="{A24FB5B4-29AA-4945-8390-A1B316DB7FB9}" destId="{720D4B19-22D9-0D46-9619-775C570746FE}" srcOrd="3" destOrd="0" presId="urn:microsoft.com/office/officeart/2005/8/layout/hierarchy1"/>
    <dgm:cxn modelId="{A49FC0A9-0E49-446F-9DE6-2BF58551342A}" type="presParOf" srcId="{720D4B19-22D9-0D46-9619-775C570746FE}" destId="{93CC655D-492F-0147-B344-38DB25A0B48C}" srcOrd="0" destOrd="0" presId="urn:microsoft.com/office/officeart/2005/8/layout/hierarchy1"/>
    <dgm:cxn modelId="{D75170F4-98B2-429E-96FE-5E277B3F1C37}" type="presParOf" srcId="{93CC655D-492F-0147-B344-38DB25A0B48C}" destId="{8C7A7887-2C22-C440-BAF1-8CA9022513E1}" srcOrd="0" destOrd="0" presId="urn:microsoft.com/office/officeart/2005/8/layout/hierarchy1"/>
    <dgm:cxn modelId="{A9CFE4C7-74A8-4872-80AB-E1BDEC5441E1}" type="presParOf" srcId="{93CC655D-492F-0147-B344-38DB25A0B48C}" destId="{47FDE816-B9BF-3B4D-9257-239EBFD4F103}" srcOrd="1" destOrd="0" presId="urn:microsoft.com/office/officeart/2005/8/layout/hierarchy1"/>
    <dgm:cxn modelId="{C374BE7F-20B6-4268-A3C3-A58217D3A75D}" type="presParOf" srcId="{720D4B19-22D9-0D46-9619-775C570746FE}" destId="{71448AD9-0111-A14F-A551-94781A3B8AD5}" srcOrd="1" destOrd="0" presId="urn:microsoft.com/office/officeart/2005/8/layout/hierarchy1"/>
    <dgm:cxn modelId="{3DEFBA53-0E1C-49A1-B49F-47C86FC2E7B5}" type="presParOf" srcId="{71448AD9-0111-A14F-A551-94781A3B8AD5}" destId="{F390E8D3-C5EC-7B45-AED8-ED1D8F92941A}" srcOrd="0" destOrd="0" presId="urn:microsoft.com/office/officeart/2005/8/layout/hierarchy1"/>
    <dgm:cxn modelId="{CEE050F9-1FAD-49E0-A557-3C74F76B8F4E}" type="presParOf" srcId="{71448AD9-0111-A14F-A551-94781A3B8AD5}" destId="{6437B588-1DD0-3540-9FAE-9EE941A0169C}" srcOrd="1" destOrd="0" presId="urn:microsoft.com/office/officeart/2005/8/layout/hierarchy1"/>
    <dgm:cxn modelId="{BD472635-0C47-4A46-ABFD-E0FF3CCF5FA3}" type="presParOf" srcId="{6437B588-1DD0-3540-9FAE-9EE941A0169C}" destId="{AA98A446-FDDA-1049-B4DE-B6C9DD2217C9}" srcOrd="0" destOrd="0" presId="urn:microsoft.com/office/officeart/2005/8/layout/hierarchy1"/>
    <dgm:cxn modelId="{66C27EE4-5A27-4F4D-A937-3751D463A690}" type="presParOf" srcId="{AA98A446-FDDA-1049-B4DE-B6C9DD2217C9}" destId="{2CC8413D-4878-C44E-A740-2A087447559A}" srcOrd="0" destOrd="0" presId="urn:microsoft.com/office/officeart/2005/8/layout/hierarchy1"/>
    <dgm:cxn modelId="{E011DC31-D7C5-4211-A584-484532E45C13}" type="presParOf" srcId="{AA98A446-FDDA-1049-B4DE-B6C9DD2217C9}" destId="{9A645D93-CD03-A74A-AF49-083EC4896B04}" srcOrd="1" destOrd="0" presId="urn:microsoft.com/office/officeart/2005/8/layout/hierarchy1"/>
    <dgm:cxn modelId="{552AEBFB-FD40-4CCF-89AB-D7C71B6E81C3}" type="presParOf" srcId="{6437B588-1DD0-3540-9FAE-9EE941A0169C}" destId="{4507CDBA-060B-D94E-B9AE-B5A33B737251}" srcOrd="1" destOrd="0" presId="urn:microsoft.com/office/officeart/2005/8/layout/hierarchy1"/>
    <dgm:cxn modelId="{74AE68E5-9BC7-4D24-9922-40AF79B761DA}" type="presParOf" srcId="{A24FB5B4-29AA-4945-8390-A1B316DB7FB9}" destId="{527B7144-9951-EF4D-BDE9-1FC911F48C82}" srcOrd="4" destOrd="0" presId="urn:microsoft.com/office/officeart/2005/8/layout/hierarchy1"/>
    <dgm:cxn modelId="{A28A27BD-5930-43A7-8473-10783A3EC66B}" type="presParOf" srcId="{A24FB5B4-29AA-4945-8390-A1B316DB7FB9}" destId="{13BB0E5D-871B-254E-92A5-78BE7C3DF47F}" srcOrd="5" destOrd="0" presId="urn:microsoft.com/office/officeart/2005/8/layout/hierarchy1"/>
    <dgm:cxn modelId="{E77945D7-8E26-4418-A039-D534BC3B474B}" type="presParOf" srcId="{13BB0E5D-871B-254E-92A5-78BE7C3DF47F}" destId="{0E39541E-BCA9-3B47-92E5-7ED887C2CA3D}" srcOrd="0" destOrd="0" presId="urn:microsoft.com/office/officeart/2005/8/layout/hierarchy1"/>
    <dgm:cxn modelId="{D99153C5-0929-4699-8B2D-F3AA99981DBB}" type="presParOf" srcId="{0E39541E-BCA9-3B47-92E5-7ED887C2CA3D}" destId="{CCECDD35-DA1D-A14F-B98C-E9612FA303B9}" srcOrd="0" destOrd="0" presId="urn:microsoft.com/office/officeart/2005/8/layout/hierarchy1"/>
    <dgm:cxn modelId="{43F69B71-8C10-450B-A8C0-FB99FA7CBAFF}" type="presParOf" srcId="{0E39541E-BCA9-3B47-92E5-7ED887C2CA3D}" destId="{AAED20FB-2E6F-C447-BC55-551BF3140F8F}" srcOrd="1" destOrd="0" presId="urn:microsoft.com/office/officeart/2005/8/layout/hierarchy1"/>
    <dgm:cxn modelId="{26B3FC57-7015-436F-BB44-EDD287CF0677}" type="presParOf" srcId="{13BB0E5D-871B-254E-92A5-78BE7C3DF47F}" destId="{8E075D6A-F6B2-BC44-A62F-DC9392610FEF}" srcOrd="1" destOrd="0" presId="urn:microsoft.com/office/officeart/2005/8/layout/hierarchy1"/>
    <dgm:cxn modelId="{CAF1D8F6-B10D-4D9C-8DA9-F0F44CE84159}" type="presParOf" srcId="{8E075D6A-F6B2-BC44-A62F-DC9392610FEF}" destId="{214328BF-AC4F-AA47-B40F-AFD6731F03A2}" srcOrd="0" destOrd="0" presId="urn:microsoft.com/office/officeart/2005/8/layout/hierarchy1"/>
    <dgm:cxn modelId="{030409B0-B44D-479E-8A2C-691F487C99F0}" type="presParOf" srcId="{8E075D6A-F6B2-BC44-A62F-DC9392610FEF}" destId="{3AC6B795-4A39-6A40-AA4F-351916089199}" srcOrd="1" destOrd="0" presId="urn:microsoft.com/office/officeart/2005/8/layout/hierarchy1"/>
    <dgm:cxn modelId="{73D30B27-2504-491B-B6AA-D61BBAD34D9F}" type="presParOf" srcId="{3AC6B795-4A39-6A40-AA4F-351916089199}" destId="{53F7D07E-240C-664B-AFCF-E3AAC2AF2501}" srcOrd="0" destOrd="0" presId="urn:microsoft.com/office/officeart/2005/8/layout/hierarchy1"/>
    <dgm:cxn modelId="{3F968040-CD71-42F8-BDD9-7DA80E7CA270}" type="presParOf" srcId="{53F7D07E-240C-664B-AFCF-E3AAC2AF2501}" destId="{77971BA6-056D-344F-A7CD-56BAB2D03A43}" srcOrd="0" destOrd="0" presId="urn:microsoft.com/office/officeart/2005/8/layout/hierarchy1"/>
    <dgm:cxn modelId="{C3F5FB70-F988-4B42-90A8-F5270B34AC89}" type="presParOf" srcId="{53F7D07E-240C-664B-AFCF-E3AAC2AF2501}" destId="{A37787B5-87B5-0F4C-9DEE-67D6B954DEA7}" srcOrd="1" destOrd="0" presId="urn:microsoft.com/office/officeart/2005/8/layout/hierarchy1"/>
    <dgm:cxn modelId="{D57C906D-838B-4471-B366-E84C15B18252}" type="presParOf" srcId="{3AC6B795-4A39-6A40-AA4F-351916089199}" destId="{D4FCD20D-2DDF-2041-AD75-E5EB30288F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3804B9D-04D5-4DA6-931C-8F24F96C2F30}" type="datetimeFigureOut">
              <a:rPr lang="en-US"/>
              <a:pPr>
                <a:defRPr/>
              </a:pPr>
              <a:t>4/23/2015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40F24A-0DD2-488A-96E1-BF7A35415246}" type="slidenum">
              <a:rPr lang="en-US"/>
              <a:pPr>
                <a:defRPr/>
              </a:pPr>
              <a:t>‹#›</a:t>
            </a:fld>
            <a:endParaRPr lang="en-US"/>
          </a:p>
        </p:txBody>
      </p:sp>
    </p:spTree>
    <p:extLst>
      <p:ext uri="{BB962C8B-B14F-4D97-AF65-F5344CB8AC3E}">
        <p14:creationId xmlns:p14="http://schemas.microsoft.com/office/powerpoint/2010/main" val="2674719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4C405-EB1F-4B08-AD9F-0CFEF377E4EF}" type="slidenum">
              <a:rPr lang="en-US" altLang="en-US" smtClean="0"/>
              <a:pPr fontAlgn="base">
                <a:spcBef>
                  <a:spcPct val="0"/>
                </a:spcBef>
                <a:spcAft>
                  <a:spcPct val="0"/>
                </a:spcAft>
                <a:defRPr/>
              </a:pPr>
              <a:t>14</a:t>
            </a:fld>
            <a:endParaRPr lang="en-US" altLang="en-US" smtClean="0"/>
          </a:p>
        </p:txBody>
      </p:sp>
    </p:spTree>
    <p:extLst>
      <p:ext uri="{BB962C8B-B14F-4D97-AF65-F5344CB8AC3E}">
        <p14:creationId xmlns:p14="http://schemas.microsoft.com/office/powerpoint/2010/main" val="3111122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HHCR_V.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642100" y="234950"/>
            <a:ext cx="2100263" cy="1147763"/>
          </a:xfrm>
          <a:prstGeom prst="rect">
            <a:avLst/>
          </a:prstGeom>
          <a:noFill/>
          <a:ln w="9525">
            <a:noFill/>
            <a:miter lim="800000"/>
            <a:headEnd/>
            <a:tailEnd/>
          </a:ln>
        </p:spPr>
      </p:pic>
      <p:pic>
        <p:nvPicPr>
          <p:cNvPr id="5" name="Picture 14"/>
          <p:cNvPicPr>
            <a:picLocks noChangeAspect="1"/>
          </p:cNvPicPr>
          <p:nvPr/>
        </p:nvPicPr>
        <p:blipFill>
          <a:blip r:embed="rId3" cstate="print"/>
          <a:srcRect t="3119" r="68489" b="64523"/>
          <a:stretch>
            <a:fillRect/>
          </a:stretch>
        </p:blipFill>
        <p:spPr bwMode="auto">
          <a:xfrm>
            <a:off x="0" y="6756400"/>
            <a:ext cx="2286000" cy="139700"/>
          </a:xfrm>
          <a:prstGeom prst="rect">
            <a:avLst/>
          </a:prstGeom>
          <a:noFill/>
          <a:ln w="9525">
            <a:noFill/>
            <a:miter lim="800000"/>
            <a:headEnd/>
            <a:tailEnd/>
          </a:ln>
        </p:spPr>
      </p:pic>
      <p:pic>
        <p:nvPicPr>
          <p:cNvPr id="6" name="Picture 14"/>
          <p:cNvPicPr>
            <a:picLocks noChangeAspect="1"/>
          </p:cNvPicPr>
          <p:nvPr/>
        </p:nvPicPr>
        <p:blipFill>
          <a:blip r:embed="rId4" cstate="print"/>
          <a:srcRect l="2084" t="64000" r="66287"/>
          <a:stretch>
            <a:fillRect/>
          </a:stretch>
        </p:blipFill>
        <p:spPr bwMode="auto">
          <a:xfrm>
            <a:off x="4572000" y="6756400"/>
            <a:ext cx="2286000" cy="139700"/>
          </a:xfrm>
          <a:prstGeom prst="rect">
            <a:avLst/>
          </a:prstGeom>
          <a:noFill/>
          <a:ln w="9525">
            <a:noFill/>
            <a:miter lim="800000"/>
            <a:headEnd/>
            <a:tailEnd/>
          </a:ln>
        </p:spPr>
      </p:pic>
      <p:pic>
        <p:nvPicPr>
          <p:cNvPr id="7" name="Picture 14"/>
          <p:cNvPicPr>
            <a:picLocks noChangeAspect="1"/>
          </p:cNvPicPr>
          <p:nvPr/>
        </p:nvPicPr>
        <p:blipFill>
          <a:blip r:embed="rId5" cstate="print"/>
          <a:srcRect t="64230" r="68942" b="249"/>
          <a:stretch>
            <a:fillRect/>
          </a:stretch>
        </p:blipFill>
        <p:spPr bwMode="auto">
          <a:xfrm>
            <a:off x="2286000" y="6756400"/>
            <a:ext cx="2286000" cy="146050"/>
          </a:xfrm>
          <a:prstGeom prst="rect">
            <a:avLst/>
          </a:prstGeom>
          <a:noFill/>
          <a:ln w="9525">
            <a:noFill/>
            <a:miter lim="800000"/>
            <a:headEnd/>
            <a:tailEnd/>
          </a:ln>
        </p:spPr>
      </p:pic>
      <p:pic>
        <p:nvPicPr>
          <p:cNvPr id="8" name="Picture 19" descr="HHCR_P"/>
          <p:cNvPicPr>
            <a:picLocks noChangeAspect="1" noChangeArrowheads="1"/>
          </p:cNvPicPr>
          <p:nvPr/>
        </p:nvPicPr>
        <p:blipFill>
          <a:blip r:embed="rId6" cstate="print"/>
          <a:srcRect l="94678" t="8392" r="1431" b="83217"/>
          <a:stretch>
            <a:fillRect/>
          </a:stretch>
        </p:blipFill>
        <p:spPr bwMode="auto">
          <a:xfrm>
            <a:off x="6858000" y="6756400"/>
            <a:ext cx="2286000" cy="142875"/>
          </a:xfrm>
          <a:prstGeom prst="rect">
            <a:avLst/>
          </a:prstGeom>
          <a:noFill/>
          <a:ln w="9525">
            <a:noFill/>
            <a:miter lim="800000"/>
            <a:headEnd/>
            <a:tailEnd/>
          </a:ln>
        </p:spPr>
      </p:pic>
      <p:sp>
        <p:nvSpPr>
          <p:cNvPr id="196615" name="Title Placeholder 1"/>
          <p:cNvSpPr>
            <a:spLocks noGrp="1"/>
          </p:cNvSpPr>
          <p:nvPr>
            <p:ph type="ctrTitle"/>
          </p:nvPr>
        </p:nvSpPr>
        <p:spPr bwMode="auto">
          <a:xfrm>
            <a:off x="1711326" y="2417234"/>
            <a:ext cx="5680075" cy="1621367"/>
          </a:xfrm>
          <a:prstGeom prst="rect">
            <a:avLst/>
          </a:prstGeom>
          <a:noFill/>
          <a:ln>
            <a:miter lim="800000"/>
            <a:headEnd/>
            <a:tailEnd/>
          </a:ln>
        </p:spPr>
        <p:txBody>
          <a:bodyPr/>
          <a:lstStyle>
            <a:lvl1pPr>
              <a:defRPr sz="2700">
                <a:solidFill>
                  <a:srgbClr val="0098C3"/>
                </a:solidFill>
              </a:defRPr>
            </a:lvl1pPr>
          </a:lstStyle>
          <a:p>
            <a:r>
              <a:rPr lang="en-US" smtClean="0"/>
              <a:t>Click to edit Master title style</a:t>
            </a:r>
            <a:endParaRPr lang="en-US" dirty="0"/>
          </a:p>
        </p:txBody>
      </p:sp>
      <p:sp>
        <p:nvSpPr>
          <p:cNvPr id="196616" name="Text Placeholder 2"/>
          <p:cNvSpPr>
            <a:spLocks noGrp="1"/>
          </p:cNvSpPr>
          <p:nvPr>
            <p:ph type="subTitle" idx="1"/>
          </p:nvPr>
        </p:nvSpPr>
        <p:spPr bwMode="auto">
          <a:xfrm>
            <a:off x="1711326" y="4038600"/>
            <a:ext cx="5527675" cy="1752600"/>
          </a:xfrm>
          <a:prstGeom prst="rect">
            <a:avLst/>
          </a:prstGeom>
          <a:noFill/>
          <a:ln>
            <a:miter lim="800000"/>
            <a:headEnd/>
            <a:tailEnd/>
          </a:ln>
        </p:spPr>
        <p:txBody>
          <a:bodyPr/>
          <a:lstStyle>
            <a:lvl1pPr marL="0" indent="0">
              <a:buNone/>
              <a:defRPr sz="1800" i="1">
                <a:solidFill>
                  <a:srgbClr val="717073"/>
                </a:solidFill>
              </a:defRPr>
            </a:lvl1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73" tIns="51187" rIns="102373" bIns="51187"/>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122987D-7F63-4872-9FC5-89D3E42267B7}" type="datetime1">
              <a:rPr lang="en-US" altLang="en-US"/>
              <a:pPr>
                <a:defRPr/>
              </a:pPr>
              <a:t>4/23/2015</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5" name="Slide Number Placeholder 4"/>
          <p:cNvSpPr>
            <a:spLocks noGrp="1"/>
          </p:cNvSpPr>
          <p:nvPr>
            <p:ph type="sldNum" sz="quarter" idx="12"/>
          </p:nvPr>
        </p:nvSpPr>
        <p:spPr/>
        <p:txBody>
          <a:bodyPr/>
          <a:lstStyle>
            <a:lvl1pPr>
              <a:defRPr/>
            </a:lvl1pPr>
          </a:lstStyle>
          <a:p>
            <a:pPr>
              <a:defRPr/>
            </a:pPr>
            <a:fld id="{F76C567A-E114-4E99-86C4-1B48980DD8B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D122987D-7F63-4872-9FC5-89D3E42267B7}" type="datetime1">
              <a:rPr lang="en-US" altLang="en-US"/>
              <a:pPr>
                <a:defRPr/>
              </a:pPr>
              <a:t>4/23/2015</a:t>
            </a:fld>
            <a:endParaRPr lang="en-US" altLang="en-US"/>
          </a:p>
        </p:txBody>
      </p:sp>
      <p:sp>
        <p:nvSpPr>
          <p:cNvPr id="3"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4" name="Slide Number Placeholder 4"/>
          <p:cNvSpPr>
            <a:spLocks noGrp="1"/>
          </p:cNvSpPr>
          <p:nvPr>
            <p:ph type="sldNum" sz="quarter" idx="12"/>
          </p:nvPr>
        </p:nvSpPr>
        <p:spPr/>
        <p:txBody>
          <a:bodyPr/>
          <a:lstStyle>
            <a:lvl1pPr>
              <a:defRPr/>
            </a:lvl1pPr>
          </a:lstStyle>
          <a:p>
            <a:pPr>
              <a:defRPr/>
            </a:pPr>
            <a:fld id="{5C18D233-9C3B-4506-93F1-6564A57C7D7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61" tIns="51181" rIns="102361" bIns="51181"/>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165600"/>
          </a:xfrm>
          <a:prstGeom prst="rect">
            <a:avLst/>
          </a:prstGeom>
        </p:spPr>
        <p:txBody>
          <a:bodyPr lIns="102361" tIns="51181" rIns="102361" bIns="51181"/>
          <a:lstStyle>
            <a:lvl1pPr>
              <a:defRPr sz="2000"/>
            </a:lvl1pPr>
            <a:lvl2pPr>
              <a:defRPr sz="2000"/>
            </a:lvl2pPr>
            <a:lvl3pPr>
              <a:defRPr sz="1800"/>
            </a:lvl3pPr>
            <a:lvl4pPr>
              <a:defRPr sz="15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BD0AFF48-BEF8-4A7B-BEE5-2CC40867E067}" type="datetime1">
              <a:rPr lang="en-US" altLang="en-US"/>
              <a:pPr>
                <a:defRPr/>
              </a:pPr>
              <a:t>4/23/2015</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6" name="Slide Number Placeholder 4"/>
          <p:cNvSpPr>
            <a:spLocks noGrp="1"/>
          </p:cNvSpPr>
          <p:nvPr>
            <p:ph type="sldNum" sz="quarter" idx="12"/>
          </p:nvPr>
        </p:nvSpPr>
        <p:spPr/>
        <p:txBody>
          <a:bodyPr/>
          <a:lstStyle>
            <a:lvl1pPr>
              <a:defRPr/>
            </a:lvl1pPr>
          </a:lstStyle>
          <a:p>
            <a:pPr>
              <a:defRPr/>
            </a:pPr>
            <a:fld id="{85454B05-1BF1-4DBF-80DF-D250E85139A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61" tIns="51181" rIns="102361" bIns="51181"/>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D0AFF48-BEF8-4A7B-BEE5-2CC40867E067}" type="datetime1">
              <a:rPr lang="en-US" altLang="en-US"/>
              <a:pPr>
                <a:defRPr/>
              </a:pPr>
              <a:t>4/23/2015</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5" name="Slide Number Placeholder 4"/>
          <p:cNvSpPr>
            <a:spLocks noGrp="1"/>
          </p:cNvSpPr>
          <p:nvPr>
            <p:ph type="sldNum" sz="quarter" idx="12"/>
          </p:nvPr>
        </p:nvSpPr>
        <p:spPr/>
        <p:txBody>
          <a:bodyPr/>
          <a:lstStyle>
            <a:lvl1pPr>
              <a:defRPr/>
            </a:lvl1pPr>
          </a:lstStyle>
          <a:p>
            <a:pPr>
              <a:defRPr/>
            </a:pPr>
            <a:fld id="{DE66993A-4B02-4962-8B09-40F4B135963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D0AFF48-BEF8-4A7B-BEE5-2CC40867E067}" type="datetime1">
              <a:rPr lang="en-US" altLang="en-US"/>
              <a:pPr>
                <a:defRPr/>
              </a:pPr>
              <a:t>4/23/2015</a:t>
            </a:fld>
            <a:endParaRPr lang="en-US" altLang="en-US"/>
          </a:p>
        </p:txBody>
      </p:sp>
      <p:sp>
        <p:nvSpPr>
          <p:cNvPr id="3"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4" name="Slide Number Placeholder 4"/>
          <p:cNvSpPr>
            <a:spLocks noGrp="1"/>
          </p:cNvSpPr>
          <p:nvPr>
            <p:ph type="sldNum" sz="quarter" idx="12"/>
          </p:nvPr>
        </p:nvSpPr>
        <p:spPr/>
        <p:txBody>
          <a:bodyPr/>
          <a:lstStyle>
            <a:lvl1pPr>
              <a:defRPr/>
            </a:lvl1pPr>
          </a:lstStyle>
          <a:p>
            <a:pPr>
              <a:defRPr/>
            </a:pPr>
            <a:fld id="{DF1A8762-AE96-4B18-9459-25AD6F4BB68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49" tIns="51175" rIns="102349" bIns="51175"/>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165600"/>
          </a:xfrm>
          <a:prstGeom prst="rect">
            <a:avLst/>
          </a:prstGeom>
        </p:spPr>
        <p:txBody>
          <a:bodyPr lIns="102349" tIns="51175" rIns="102349" bIns="51175"/>
          <a:lstStyle>
            <a:lvl1pPr>
              <a:defRPr sz="2000"/>
            </a:lvl1pPr>
            <a:lvl2pPr>
              <a:defRPr sz="2000"/>
            </a:lvl2pPr>
            <a:lvl3pPr>
              <a:defRPr sz="1800"/>
            </a:lvl3pPr>
            <a:lvl4pPr>
              <a:defRPr sz="15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BE234E4A-8787-4DB5-98AF-3A7AE0506632}" type="datetime1">
              <a:rPr lang="en-US" altLang="en-US"/>
              <a:pPr>
                <a:defRPr/>
              </a:pPr>
              <a:t>4/23/2015</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6" name="Slide Number Placeholder 4"/>
          <p:cNvSpPr>
            <a:spLocks noGrp="1"/>
          </p:cNvSpPr>
          <p:nvPr>
            <p:ph type="sldNum" sz="quarter" idx="12"/>
          </p:nvPr>
        </p:nvSpPr>
        <p:spPr/>
        <p:txBody>
          <a:bodyPr/>
          <a:lstStyle>
            <a:lvl1pPr>
              <a:defRPr/>
            </a:lvl1pPr>
          </a:lstStyle>
          <a:p>
            <a:pPr>
              <a:defRPr/>
            </a:pPr>
            <a:fld id="{5B4E9049-72B0-4E84-BFCA-8C830AAC1B66}"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49" tIns="51175" rIns="102349" bIns="51175"/>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E234E4A-8787-4DB5-98AF-3A7AE0506632}" type="datetime1">
              <a:rPr lang="en-US" altLang="en-US"/>
              <a:pPr>
                <a:defRPr/>
              </a:pPr>
              <a:t>4/23/2015</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5" name="Slide Number Placeholder 4"/>
          <p:cNvSpPr>
            <a:spLocks noGrp="1"/>
          </p:cNvSpPr>
          <p:nvPr>
            <p:ph type="sldNum" sz="quarter" idx="12"/>
          </p:nvPr>
        </p:nvSpPr>
        <p:spPr/>
        <p:txBody>
          <a:bodyPr/>
          <a:lstStyle>
            <a:lvl1pPr>
              <a:defRPr/>
            </a:lvl1pPr>
          </a:lstStyle>
          <a:p>
            <a:pPr>
              <a:defRPr/>
            </a:pPr>
            <a:fld id="{095DB2EE-4337-42C2-BFDA-0F2D36194750}"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E234E4A-8787-4DB5-98AF-3A7AE0506632}" type="datetime1">
              <a:rPr lang="en-US" altLang="en-US"/>
              <a:pPr>
                <a:defRPr/>
              </a:pPr>
              <a:t>4/23/2015</a:t>
            </a:fld>
            <a:endParaRPr lang="en-US" altLang="en-US"/>
          </a:p>
        </p:txBody>
      </p:sp>
      <p:sp>
        <p:nvSpPr>
          <p:cNvPr id="3"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4" name="Slide Number Placeholder 4"/>
          <p:cNvSpPr>
            <a:spLocks noGrp="1"/>
          </p:cNvSpPr>
          <p:nvPr>
            <p:ph type="sldNum" sz="quarter" idx="12"/>
          </p:nvPr>
        </p:nvSpPr>
        <p:spPr/>
        <p:txBody>
          <a:bodyPr/>
          <a:lstStyle>
            <a:lvl1pPr>
              <a:defRPr/>
            </a:lvl1pPr>
          </a:lstStyle>
          <a:p>
            <a:pPr>
              <a:defRPr/>
            </a:pPr>
            <a:fld id="{1497D114-9B4E-4B2C-A87E-D2861D18976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05B7F2B0-3E67-4D1B-A203-76EDC5D2A654}" type="datetimeFigureOut">
              <a:rPr lang="en-US"/>
              <a:pPr>
                <a:defRPr/>
              </a:pPr>
              <a:t>4/23/2015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ea typeface="MS PGothic" panose="020B0600070205080204" pitchFamily="34" charset="-128"/>
              </a:defRPr>
            </a:lvl1pPr>
          </a:lstStyle>
          <a:p>
            <a:fld id="{C8F22552-0A22-45CE-A0AD-D1190B6AE084}" type="slidenum">
              <a:rPr lang="en-US"/>
              <a:pPr/>
              <a:t>‹#›</a:t>
            </a:fld>
            <a:endParaRPr lang="en-US"/>
          </a:p>
        </p:txBody>
      </p:sp>
    </p:spTree>
    <p:extLst>
      <p:ext uri="{BB962C8B-B14F-4D97-AF65-F5344CB8AC3E}">
        <p14:creationId xmlns:p14="http://schemas.microsoft.com/office/powerpoint/2010/main" val="3125193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E9F6F1CA-F830-415C-98AC-94D4FFFCAA03}" type="datetimeFigureOut">
              <a:rPr lang="en-US"/>
              <a:pPr>
                <a:defRPr/>
              </a:pPr>
              <a:t>4/23/2015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ea typeface="MS PGothic" panose="020B0600070205080204" pitchFamily="34" charset="-128"/>
              </a:defRPr>
            </a:lvl1pPr>
          </a:lstStyle>
          <a:p>
            <a:fld id="{97266CBB-F4B2-4910-A724-24DA3670DBE1}" type="slidenum">
              <a:rPr lang="en-US"/>
              <a:pPr/>
              <a:t>‹#›</a:t>
            </a:fld>
            <a:endParaRPr lang="en-US"/>
          </a:p>
        </p:txBody>
      </p:sp>
    </p:spTree>
    <p:extLst>
      <p:ext uri="{BB962C8B-B14F-4D97-AF65-F5344CB8AC3E}">
        <p14:creationId xmlns:p14="http://schemas.microsoft.com/office/powerpoint/2010/main" val="181958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C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89A9900B-2134-4772-9FF1-2B97FEED44EA}" type="datetimeFigureOut">
              <a:rPr lang="en-US" altLang="en-US"/>
              <a:pPr>
                <a:defRPr/>
              </a:pPr>
              <a:t>4/23/2015</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C2BA7DEA-58ED-4DC1-91E7-971724E40703}"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26F115DD-28CE-400D-B48D-51A4F1BC910C}" type="datetimeFigureOut">
              <a:rPr lang="en-US"/>
              <a:pPr>
                <a:defRPr/>
              </a:pPr>
              <a:t>4/23/2015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ea typeface="MS PGothic" panose="020B0600070205080204" pitchFamily="34" charset="-128"/>
              </a:defRPr>
            </a:lvl1pPr>
          </a:lstStyle>
          <a:p>
            <a:fld id="{5C762936-0A62-44FE-B602-605A06158489}" type="slidenum">
              <a:rPr lang="en-US"/>
              <a:pPr/>
              <a:t>‹#›</a:t>
            </a:fld>
            <a:endParaRPr lang="en-US"/>
          </a:p>
        </p:txBody>
      </p:sp>
    </p:spTree>
    <p:extLst>
      <p:ext uri="{BB962C8B-B14F-4D97-AF65-F5344CB8AC3E}">
        <p14:creationId xmlns:p14="http://schemas.microsoft.com/office/powerpoint/2010/main" val="873596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6F7EC250-396E-4761-8747-6EEB72438EE2}" type="datetimeFigureOut">
              <a:rPr lang="en-US"/>
              <a:pPr>
                <a:defRPr/>
              </a:pPr>
              <a:t>4/23/2015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ea typeface="MS PGothic" panose="020B0600070205080204" pitchFamily="34" charset="-128"/>
              </a:defRPr>
            </a:lvl1pPr>
          </a:lstStyle>
          <a:p>
            <a:fld id="{7DEA4B81-58E2-4649-9E83-DA5CE0EBA531}" type="slidenum">
              <a:rPr lang="en-US"/>
              <a:pPr/>
              <a:t>‹#›</a:t>
            </a:fld>
            <a:endParaRPr lang="en-US"/>
          </a:p>
        </p:txBody>
      </p:sp>
    </p:spTree>
    <p:extLst>
      <p:ext uri="{BB962C8B-B14F-4D97-AF65-F5344CB8AC3E}">
        <p14:creationId xmlns:p14="http://schemas.microsoft.com/office/powerpoint/2010/main" val="340459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2449D762-3344-4947-94F0-B39E77C43C9C}" type="datetimeFigureOut">
              <a:rPr lang="en-US"/>
              <a:pPr>
                <a:defRPr/>
              </a:pPr>
              <a:t>4/23/2015</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ea typeface="MS PGothic" panose="020B0600070205080204" pitchFamily="34" charset="-128"/>
              </a:defRPr>
            </a:lvl1pPr>
          </a:lstStyle>
          <a:p>
            <a:fld id="{18CFB1E0-6B55-48B3-8CAC-80B9C53FA3B3}" type="slidenum">
              <a:rPr lang="en-US"/>
              <a:pPr/>
              <a:t>‹#›</a:t>
            </a:fld>
            <a:endParaRPr lang="en-US"/>
          </a:p>
        </p:txBody>
      </p:sp>
    </p:spTree>
    <p:extLst>
      <p:ext uri="{BB962C8B-B14F-4D97-AF65-F5344CB8AC3E}">
        <p14:creationId xmlns:p14="http://schemas.microsoft.com/office/powerpoint/2010/main" val="320619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F61180CE-B203-4317-88B6-D25444802F15}" type="datetimeFigureOut">
              <a:rPr lang="en-US"/>
              <a:pPr>
                <a:defRPr/>
              </a:pPr>
              <a:t>4/23/2015</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ea typeface="MS PGothic" panose="020B0600070205080204" pitchFamily="34" charset="-128"/>
              </a:defRPr>
            </a:lvl1pPr>
          </a:lstStyle>
          <a:p>
            <a:fld id="{DFC4461F-C5E4-49BC-A3D6-B640C638E349}" type="slidenum">
              <a:rPr lang="en-US"/>
              <a:pPr/>
              <a:t>‹#›</a:t>
            </a:fld>
            <a:endParaRPr lang="en-US"/>
          </a:p>
        </p:txBody>
      </p:sp>
    </p:spTree>
    <p:extLst>
      <p:ext uri="{BB962C8B-B14F-4D97-AF65-F5344CB8AC3E}">
        <p14:creationId xmlns:p14="http://schemas.microsoft.com/office/powerpoint/2010/main" val="2905674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5B7A920F-D080-4E5D-B562-2F2E100A4830}" type="datetimeFigureOut">
              <a:rPr lang="en-US"/>
              <a:pPr>
                <a:defRPr/>
              </a:pPr>
              <a:t>4/23/2015</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ea typeface="MS PGothic" panose="020B0600070205080204" pitchFamily="34" charset="-128"/>
              </a:defRPr>
            </a:lvl1pPr>
          </a:lstStyle>
          <a:p>
            <a:fld id="{412CF14F-5E12-4644-BDE9-F76CAFAAA8A8}" type="slidenum">
              <a:rPr lang="en-US"/>
              <a:pPr/>
              <a:t>‹#›</a:t>
            </a:fld>
            <a:endParaRPr lang="en-US"/>
          </a:p>
        </p:txBody>
      </p:sp>
    </p:spTree>
    <p:extLst>
      <p:ext uri="{BB962C8B-B14F-4D97-AF65-F5344CB8AC3E}">
        <p14:creationId xmlns:p14="http://schemas.microsoft.com/office/powerpoint/2010/main" val="2241886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FC7A4CF8-AB61-4EF6-8557-C73CC20C58C3}" type="datetimeFigureOut">
              <a:rPr lang="en-US"/>
              <a:pPr>
                <a:defRPr/>
              </a:pPr>
              <a:t>4/23/2015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ea typeface="MS PGothic" panose="020B0600070205080204" pitchFamily="34" charset="-128"/>
              </a:defRPr>
            </a:lvl1pPr>
          </a:lstStyle>
          <a:p>
            <a:fld id="{E02C6A6D-82B8-4E49-A46E-0DF432C5ECBC}" type="slidenum">
              <a:rPr lang="en-US"/>
              <a:pPr/>
              <a:t>‹#›</a:t>
            </a:fld>
            <a:endParaRPr lang="en-US"/>
          </a:p>
        </p:txBody>
      </p:sp>
    </p:spTree>
    <p:extLst>
      <p:ext uri="{BB962C8B-B14F-4D97-AF65-F5344CB8AC3E}">
        <p14:creationId xmlns:p14="http://schemas.microsoft.com/office/powerpoint/2010/main" val="361790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8F7781AA-86AD-4F0C-8435-625AFC92BC87}" type="datetimeFigureOut">
              <a:rPr lang="en-US"/>
              <a:pPr>
                <a:defRPr/>
              </a:pPr>
              <a:t>4/23/2015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ea typeface="MS PGothic" panose="020B0600070205080204" pitchFamily="34" charset="-128"/>
              </a:defRPr>
            </a:lvl1pPr>
          </a:lstStyle>
          <a:p>
            <a:fld id="{9F9714BC-AFCD-4C6D-B87F-9D96CC05FA63}" type="slidenum">
              <a:rPr lang="en-US"/>
              <a:pPr/>
              <a:t>‹#›</a:t>
            </a:fld>
            <a:endParaRPr lang="en-US"/>
          </a:p>
        </p:txBody>
      </p:sp>
    </p:spTree>
    <p:extLst>
      <p:ext uri="{BB962C8B-B14F-4D97-AF65-F5344CB8AC3E}">
        <p14:creationId xmlns:p14="http://schemas.microsoft.com/office/powerpoint/2010/main" val="340017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6B41A8F4-2770-484C-99FF-DAE9AF319D95}" type="datetimeFigureOut">
              <a:rPr lang="en-US"/>
              <a:pPr>
                <a:defRPr/>
              </a:pPr>
              <a:t>4/23/2015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ea typeface="MS PGothic" panose="020B0600070205080204" pitchFamily="34" charset="-128"/>
              </a:defRPr>
            </a:lvl1pPr>
          </a:lstStyle>
          <a:p>
            <a:fld id="{1EEB4454-4412-49E5-9D20-A09DC060E791}" type="slidenum">
              <a:rPr lang="en-US"/>
              <a:pPr/>
              <a:t>‹#›</a:t>
            </a:fld>
            <a:endParaRPr lang="en-US"/>
          </a:p>
        </p:txBody>
      </p:sp>
    </p:spTree>
    <p:extLst>
      <p:ext uri="{BB962C8B-B14F-4D97-AF65-F5344CB8AC3E}">
        <p14:creationId xmlns:p14="http://schemas.microsoft.com/office/powerpoint/2010/main" val="4217038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fld id="{0D6F6127-A069-405A-8340-D02D6010A7E3}" type="datetimeFigureOut">
              <a:rPr lang="en-US"/>
              <a:pPr>
                <a:defRPr/>
              </a:pPr>
              <a:t>4/23/2015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ea typeface="MS PGothic" panose="020B0600070205080204" pitchFamily="34" charset="-128"/>
              </a:defRPr>
            </a:lvl1pPr>
          </a:lstStyle>
          <a:p>
            <a:fld id="{E45D961B-E44F-4A15-B4B1-CFEDD3A98C27}" type="slidenum">
              <a:rPr lang="en-US"/>
              <a:pPr/>
              <a:t>‹#›</a:t>
            </a:fld>
            <a:endParaRPr lang="en-US"/>
          </a:p>
        </p:txBody>
      </p:sp>
    </p:spTree>
    <p:extLst>
      <p:ext uri="{BB962C8B-B14F-4D97-AF65-F5344CB8AC3E}">
        <p14:creationId xmlns:p14="http://schemas.microsoft.com/office/powerpoint/2010/main" val="880751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C12DC8E0-40BB-47A2-BD86-93E02EB214E2}" type="datetimeFigureOut">
              <a:rPr lang="es-ES"/>
              <a:pPr>
                <a:defRPr/>
              </a:pPr>
              <a:t>23/04/2015</a:t>
            </a:fld>
            <a:endParaRPr lang="es-ES"/>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DBD83605-D782-4BAE-930B-9C4FEE9A9DAD}" type="slidenum">
              <a:rPr lang="es-ES"/>
              <a:pPr/>
              <a:t>‹#›</a:t>
            </a:fld>
            <a:endParaRPr lang="es-ES"/>
          </a:p>
        </p:txBody>
      </p:sp>
    </p:spTree>
    <p:extLst>
      <p:ext uri="{BB962C8B-B14F-4D97-AF65-F5344CB8AC3E}">
        <p14:creationId xmlns:p14="http://schemas.microsoft.com/office/powerpoint/2010/main" val="269936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 Single Corner Rectangle 10"/>
          <p:cNvSpPr/>
          <p:nvPr/>
        </p:nvSpPr>
        <p:spPr>
          <a:xfrm>
            <a:off x="304800" y="1600200"/>
            <a:ext cx="4116388" cy="4052888"/>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09" tIns="51205" rIns="102409" bIns="51205" anchor="ctr"/>
          <a:lstStyle/>
          <a:p>
            <a:pPr algn="ctr" defTabSz="512044" fontAlgn="auto">
              <a:spcBef>
                <a:spcPts val="0"/>
              </a:spcBef>
              <a:spcAft>
                <a:spcPts val="0"/>
              </a:spcAft>
              <a:defRPr/>
            </a:pPr>
            <a:endParaRPr lang="en-US"/>
          </a:p>
        </p:txBody>
      </p:sp>
      <p:sp>
        <p:nvSpPr>
          <p:cNvPr id="6" name="Round Single Corner Rectangle 11"/>
          <p:cNvSpPr/>
          <p:nvPr/>
        </p:nvSpPr>
        <p:spPr>
          <a:xfrm>
            <a:off x="4648200" y="1600200"/>
            <a:ext cx="4114800" cy="4052888"/>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09" tIns="51205" rIns="102409" bIns="51205" anchor="ctr"/>
          <a:lstStyle/>
          <a:p>
            <a:pPr algn="ctr" defTabSz="512044"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rgbClr val="0098C3"/>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1701801"/>
            <a:ext cx="3886200" cy="3740149"/>
          </a:xfrm>
        </p:spPr>
        <p:txBody>
          <a:bodyPr/>
          <a:lstStyle>
            <a:lvl1pPr>
              <a:defRPr sz="2000">
                <a:solidFill>
                  <a:srgbClr val="707173"/>
                </a:solidFill>
              </a:defRPr>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01801"/>
            <a:ext cx="3886200" cy="3740149"/>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2"/>
          <p:cNvSpPr>
            <a:spLocks noGrp="1"/>
          </p:cNvSpPr>
          <p:nvPr>
            <p:ph type="dt" sz="half" idx="10"/>
          </p:nvPr>
        </p:nvSpPr>
        <p:spPr/>
        <p:txBody>
          <a:bodyPr/>
          <a:lstStyle>
            <a:lvl1pPr>
              <a:defRPr/>
            </a:lvl1pPr>
          </a:lstStyle>
          <a:p>
            <a:pPr>
              <a:defRPr/>
            </a:pPr>
            <a:fld id="{7CA14682-D3FA-4423-A849-6A54D0D19F19}" type="datetimeFigureOut">
              <a:rPr lang="en-US" altLang="en-US"/>
              <a:pPr>
                <a:defRPr/>
              </a:pPr>
              <a:t>4/23/2015</a:t>
            </a:fld>
            <a:endParaRPr lang="en-US" altLang="en-US"/>
          </a:p>
        </p:txBody>
      </p:sp>
      <p:sp>
        <p:nvSpPr>
          <p:cNvPr id="8" name="Footer Placeholder 3"/>
          <p:cNvSpPr>
            <a:spLocks noGrp="1"/>
          </p:cNvSpPr>
          <p:nvPr>
            <p:ph type="ftr" sz="quarter" idx="11"/>
          </p:nvPr>
        </p:nvSpPr>
        <p:spPr/>
        <p:txBody>
          <a:bodyPr/>
          <a:lstStyle>
            <a:lvl1pPr>
              <a:defRPr/>
            </a:lvl1pPr>
          </a:lstStyle>
          <a:p>
            <a:pPr>
              <a:defRPr/>
            </a:pPr>
            <a:endParaRPr lang="en-US" altLang="en-US"/>
          </a:p>
        </p:txBody>
      </p:sp>
      <p:sp>
        <p:nvSpPr>
          <p:cNvPr id="9" name="Slide Number Placeholder 4"/>
          <p:cNvSpPr>
            <a:spLocks noGrp="1"/>
          </p:cNvSpPr>
          <p:nvPr>
            <p:ph type="sldNum" sz="quarter" idx="12"/>
          </p:nvPr>
        </p:nvSpPr>
        <p:spPr/>
        <p:txBody>
          <a:bodyPr/>
          <a:lstStyle>
            <a:lvl1pPr>
              <a:defRPr/>
            </a:lvl1pPr>
          </a:lstStyle>
          <a:p>
            <a:pPr>
              <a:defRPr/>
            </a:pPr>
            <a:fld id="{1C66B50A-C16C-41DD-9F0D-B82FC244347D}"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386041EB-8AAB-4A0C-BAF9-9E3C58056C07}" type="datetimeFigureOut">
              <a:rPr lang="es-ES"/>
              <a:pPr>
                <a:defRPr/>
              </a:pPr>
              <a:t>23/04/2015</a:t>
            </a:fld>
            <a:endParaRPr lang="es-ES"/>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B8694220-B537-4008-82A6-013B9005A88D}" type="slidenum">
              <a:rPr lang="es-ES"/>
              <a:pPr/>
              <a:t>‹#›</a:t>
            </a:fld>
            <a:endParaRPr lang="es-ES"/>
          </a:p>
        </p:txBody>
      </p:sp>
    </p:spTree>
    <p:extLst>
      <p:ext uri="{BB962C8B-B14F-4D97-AF65-F5344CB8AC3E}">
        <p14:creationId xmlns:p14="http://schemas.microsoft.com/office/powerpoint/2010/main" val="992907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949C255B-269D-4454-9261-BB65FDE2095B}" type="datetimeFigureOut">
              <a:rPr lang="es-ES"/>
              <a:pPr>
                <a:defRPr/>
              </a:pPr>
              <a:t>23/04/2015</a:t>
            </a:fld>
            <a:endParaRPr lang="es-ES"/>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62C3AA5E-7549-4B54-ABFD-9A76F24B906C}" type="slidenum">
              <a:rPr lang="es-ES"/>
              <a:pPr/>
              <a:t>‹#›</a:t>
            </a:fld>
            <a:endParaRPr lang="es-ES"/>
          </a:p>
        </p:txBody>
      </p:sp>
    </p:spTree>
    <p:extLst>
      <p:ext uri="{BB962C8B-B14F-4D97-AF65-F5344CB8AC3E}">
        <p14:creationId xmlns:p14="http://schemas.microsoft.com/office/powerpoint/2010/main" val="648305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ABE45EDC-F33B-4A38-9BD3-0564C70AE90A}" type="datetimeFigureOut">
              <a:rPr lang="es-ES"/>
              <a:pPr>
                <a:defRPr/>
              </a:pPr>
              <a:t>23/04/2015</a:t>
            </a:fld>
            <a:endParaRPr lang="es-ES"/>
          </a:p>
        </p:txBody>
      </p:sp>
      <p:sp>
        <p:nvSpPr>
          <p:cNvPr id="6" name="Marcador de pie de página 4"/>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0D0DEC0D-61A7-4C5C-AAC7-41B323791809}" type="slidenum">
              <a:rPr lang="es-ES"/>
              <a:pPr/>
              <a:t>‹#›</a:t>
            </a:fld>
            <a:endParaRPr lang="es-ES"/>
          </a:p>
        </p:txBody>
      </p:sp>
    </p:spTree>
    <p:extLst>
      <p:ext uri="{BB962C8B-B14F-4D97-AF65-F5344CB8AC3E}">
        <p14:creationId xmlns:p14="http://schemas.microsoft.com/office/powerpoint/2010/main" val="3354014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456081AD-AC50-49F4-A7A9-E27A2B4EF633}" type="datetimeFigureOut">
              <a:rPr lang="es-ES"/>
              <a:pPr>
                <a:defRPr/>
              </a:pPr>
              <a:t>23/04/2015</a:t>
            </a:fld>
            <a:endParaRPr lang="es-ES"/>
          </a:p>
        </p:txBody>
      </p:sp>
      <p:sp>
        <p:nvSpPr>
          <p:cNvPr id="8" name="Marcador de pie de página 4"/>
          <p:cNvSpPr>
            <a:spLocks noGrp="1"/>
          </p:cNvSpPr>
          <p:nvPr>
            <p:ph type="ftr" sz="quarter" idx="11"/>
          </p:nvPr>
        </p:nvSpPr>
        <p:spPr/>
        <p:txBody>
          <a:bodyPr/>
          <a:lstStyle>
            <a:lvl1pPr defTabSz="914400">
              <a:defRPr/>
            </a:lvl1pPr>
          </a:lstStyle>
          <a:p>
            <a:pPr>
              <a:defRPr/>
            </a:pPr>
            <a:endParaRPr lang="es-ES"/>
          </a:p>
        </p:txBody>
      </p:sp>
      <p:sp>
        <p:nvSpPr>
          <p:cNvPr id="9"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620C2806-0DAF-4A31-8B46-63935A1A91E3}" type="slidenum">
              <a:rPr lang="es-ES"/>
              <a:pPr/>
              <a:t>‹#›</a:t>
            </a:fld>
            <a:endParaRPr lang="es-ES"/>
          </a:p>
        </p:txBody>
      </p:sp>
    </p:spTree>
    <p:extLst>
      <p:ext uri="{BB962C8B-B14F-4D97-AF65-F5344CB8AC3E}">
        <p14:creationId xmlns:p14="http://schemas.microsoft.com/office/powerpoint/2010/main" val="1015799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2546E7FC-848A-410D-96E2-44A52F348074}" type="datetimeFigureOut">
              <a:rPr lang="es-ES"/>
              <a:pPr>
                <a:defRPr/>
              </a:pPr>
              <a:t>23/04/2015</a:t>
            </a:fld>
            <a:endParaRPr lang="es-ES"/>
          </a:p>
        </p:txBody>
      </p:sp>
      <p:sp>
        <p:nvSpPr>
          <p:cNvPr id="4" name="Marcador de pie de página 4"/>
          <p:cNvSpPr>
            <a:spLocks noGrp="1"/>
          </p:cNvSpPr>
          <p:nvPr>
            <p:ph type="ftr" sz="quarter" idx="11"/>
          </p:nvPr>
        </p:nvSpPr>
        <p:spPr/>
        <p:txBody>
          <a:bodyPr/>
          <a:lstStyle>
            <a:lvl1pPr defTabSz="914400">
              <a:defRPr/>
            </a:lvl1pPr>
          </a:lstStyle>
          <a:p>
            <a:pPr>
              <a:defRPr/>
            </a:pPr>
            <a:endParaRPr lang="es-ES"/>
          </a:p>
        </p:txBody>
      </p:sp>
      <p:sp>
        <p:nvSpPr>
          <p:cNvPr id="5"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8F20BCB7-B614-46C2-8E77-9E935FC198DA}" type="slidenum">
              <a:rPr lang="es-ES"/>
              <a:pPr/>
              <a:t>‹#›</a:t>
            </a:fld>
            <a:endParaRPr lang="es-ES"/>
          </a:p>
        </p:txBody>
      </p:sp>
    </p:spTree>
    <p:extLst>
      <p:ext uri="{BB962C8B-B14F-4D97-AF65-F5344CB8AC3E}">
        <p14:creationId xmlns:p14="http://schemas.microsoft.com/office/powerpoint/2010/main" val="1911638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CF2EF8C1-39A5-4B73-81D5-4C01B79936FC}" type="datetimeFigureOut">
              <a:rPr lang="es-ES"/>
              <a:pPr>
                <a:defRPr/>
              </a:pPr>
              <a:t>23/04/2015</a:t>
            </a:fld>
            <a:endParaRPr lang="es-ES"/>
          </a:p>
        </p:txBody>
      </p:sp>
      <p:sp>
        <p:nvSpPr>
          <p:cNvPr id="3" name="Marcador de pie de página 4"/>
          <p:cNvSpPr>
            <a:spLocks noGrp="1"/>
          </p:cNvSpPr>
          <p:nvPr>
            <p:ph type="ftr" sz="quarter" idx="11"/>
          </p:nvPr>
        </p:nvSpPr>
        <p:spPr/>
        <p:txBody>
          <a:bodyPr/>
          <a:lstStyle>
            <a:lvl1pPr defTabSz="914400">
              <a:defRPr/>
            </a:lvl1pPr>
          </a:lstStyle>
          <a:p>
            <a:pPr>
              <a:defRPr/>
            </a:pPr>
            <a:endParaRPr lang="es-ES"/>
          </a:p>
        </p:txBody>
      </p:sp>
      <p:sp>
        <p:nvSpPr>
          <p:cNvPr id="4"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F49C6E75-1C8A-4426-BC58-9341511FCE16}" type="slidenum">
              <a:rPr lang="es-ES"/>
              <a:pPr/>
              <a:t>‹#›</a:t>
            </a:fld>
            <a:endParaRPr lang="es-ES"/>
          </a:p>
        </p:txBody>
      </p:sp>
    </p:spTree>
    <p:extLst>
      <p:ext uri="{BB962C8B-B14F-4D97-AF65-F5344CB8AC3E}">
        <p14:creationId xmlns:p14="http://schemas.microsoft.com/office/powerpoint/2010/main" val="1156679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F943F91D-DD19-4850-BD68-85FFD2D48526}" type="datetimeFigureOut">
              <a:rPr lang="es-ES"/>
              <a:pPr>
                <a:defRPr/>
              </a:pPr>
              <a:t>23/04/2015</a:t>
            </a:fld>
            <a:endParaRPr lang="es-ES"/>
          </a:p>
        </p:txBody>
      </p:sp>
      <p:sp>
        <p:nvSpPr>
          <p:cNvPr id="6" name="Marcador de pie de página 4"/>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56E5F789-930F-4210-805B-1BAEC3D2CE7E}" type="slidenum">
              <a:rPr lang="es-ES"/>
              <a:pPr/>
              <a:t>‹#›</a:t>
            </a:fld>
            <a:endParaRPr lang="es-ES"/>
          </a:p>
        </p:txBody>
      </p:sp>
    </p:spTree>
    <p:extLst>
      <p:ext uri="{BB962C8B-B14F-4D97-AF65-F5344CB8AC3E}">
        <p14:creationId xmlns:p14="http://schemas.microsoft.com/office/powerpoint/2010/main" val="3823669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96667ADF-65A6-4901-96B9-599522042807}" type="datetimeFigureOut">
              <a:rPr lang="es-ES"/>
              <a:pPr>
                <a:defRPr/>
              </a:pPr>
              <a:t>23/04/2015</a:t>
            </a:fld>
            <a:endParaRPr lang="es-ES"/>
          </a:p>
        </p:txBody>
      </p:sp>
      <p:sp>
        <p:nvSpPr>
          <p:cNvPr id="6" name="Marcador de pie de página 4"/>
          <p:cNvSpPr>
            <a:spLocks noGrp="1"/>
          </p:cNvSpPr>
          <p:nvPr>
            <p:ph type="ftr" sz="quarter" idx="11"/>
          </p:nvPr>
        </p:nvSpPr>
        <p:spPr/>
        <p:txBody>
          <a:bodyPr/>
          <a:lstStyle>
            <a:lvl1pPr defTabSz="914400">
              <a:defRPr/>
            </a:lvl1pPr>
          </a:lstStyle>
          <a:p>
            <a:pPr>
              <a:defRPr/>
            </a:pPr>
            <a:endParaRPr lang="es-ES"/>
          </a:p>
        </p:txBody>
      </p:sp>
      <p:sp>
        <p:nvSpPr>
          <p:cNvPr id="7"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1FEAE304-B295-489B-B37E-DEECBAD64F4A}" type="slidenum">
              <a:rPr lang="es-ES"/>
              <a:pPr/>
              <a:t>‹#›</a:t>
            </a:fld>
            <a:endParaRPr lang="es-ES"/>
          </a:p>
        </p:txBody>
      </p:sp>
    </p:spTree>
    <p:extLst>
      <p:ext uri="{BB962C8B-B14F-4D97-AF65-F5344CB8AC3E}">
        <p14:creationId xmlns:p14="http://schemas.microsoft.com/office/powerpoint/2010/main" val="2454317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3B316A86-B5DC-40D5-B19A-B4BEBE3542D3}" type="datetimeFigureOut">
              <a:rPr lang="es-ES"/>
              <a:pPr>
                <a:defRPr/>
              </a:pPr>
              <a:t>23/04/2015</a:t>
            </a:fld>
            <a:endParaRPr lang="es-ES"/>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21F6A52B-B67A-455B-B0E6-339C156086F2}" type="slidenum">
              <a:rPr lang="es-ES"/>
              <a:pPr/>
              <a:t>‹#›</a:t>
            </a:fld>
            <a:endParaRPr lang="es-ES"/>
          </a:p>
        </p:txBody>
      </p:sp>
    </p:spTree>
    <p:extLst>
      <p:ext uri="{BB962C8B-B14F-4D97-AF65-F5344CB8AC3E}">
        <p14:creationId xmlns:p14="http://schemas.microsoft.com/office/powerpoint/2010/main" val="4175559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a:defRPr>
                <a:latin typeface="Arial" pitchFamily="34" charset="0"/>
                <a:ea typeface="+mn-ea"/>
              </a:defRPr>
            </a:lvl1pPr>
          </a:lstStyle>
          <a:p>
            <a:pPr>
              <a:defRPr/>
            </a:pPr>
            <a:fld id="{AE3A9E53-285A-42B0-9AC0-995EF0348B6F}" type="datetimeFigureOut">
              <a:rPr lang="es-ES"/>
              <a:pPr>
                <a:defRPr/>
              </a:pPr>
              <a:t>23/04/2015</a:t>
            </a:fld>
            <a:endParaRPr lang="es-ES"/>
          </a:p>
        </p:txBody>
      </p:sp>
      <p:sp>
        <p:nvSpPr>
          <p:cNvPr id="5" name="Marcador de pie de página 4"/>
          <p:cNvSpPr>
            <a:spLocks noGrp="1"/>
          </p:cNvSpPr>
          <p:nvPr>
            <p:ph type="ftr" sz="quarter" idx="11"/>
          </p:nvPr>
        </p:nvSpPr>
        <p:spPr/>
        <p:txBody>
          <a:bodyPr/>
          <a:lstStyle>
            <a:lvl1pPr defTabSz="91440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a:defRPr>
                <a:latin typeface="Arial" panose="020B0604020202020204" pitchFamily="34" charset="0"/>
              </a:defRPr>
            </a:lvl1pPr>
          </a:lstStyle>
          <a:p>
            <a:fld id="{76AC88BC-4B0C-4C48-9C82-135C4675F4B0}" type="slidenum">
              <a:rPr lang="es-ES"/>
              <a:pPr/>
              <a:t>‹#›</a:t>
            </a:fld>
            <a:endParaRPr lang="es-ES"/>
          </a:p>
        </p:txBody>
      </p:sp>
    </p:spTree>
    <p:extLst>
      <p:ext uri="{BB962C8B-B14F-4D97-AF65-F5344CB8AC3E}">
        <p14:creationId xmlns:p14="http://schemas.microsoft.com/office/powerpoint/2010/main" val="393102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C9BB0A9-3B3A-4442-B578-18AEBA418F15}" type="datetimeFigureOut">
              <a:rPr lang="en-US" altLang="en-US"/>
              <a:pPr>
                <a:defRPr/>
              </a:pPr>
              <a:t>4/23/2015</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1FFCB1D7-9279-4C46-8621-249290AE8D1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2EE44C5-7B3D-402E-8F29-E04AB4660CD4}" type="datetimeFigureOut">
              <a:rPr lang="en-US" altLang="en-US"/>
              <a:pPr>
                <a:defRPr/>
              </a:pPr>
              <a:t>4/23/2015</a:t>
            </a:fld>
            <a:endParaRPr lang="en-US" altLang="en-US"/>
          </a:p>
        </p:txBody>
      </p:sp>
      <p:sp>
        <p:nvSpPr>
          <p:cNvPr id="3" name="Footer Placeholder 3"/>
          <p:cNvSpPr>
            <a:spLocks noGrp="1"/>
          </p:cNvSpPr>
          <p:nvPr>
            <p:ph type="ftr" sz="quarter" idx="11"/>
          </p:nvPr>
        </p:nvSpPr>
        <p:spPr/>
        <p:txBody>
          <a:bodyPr/>
          <a:lstStyle>
            <a:lvl1pPr>
              <a:defRPr/>
            </a:lvl1pPr>
          </a:lstStyle>
          <a:p>
            <a:pPr>
              <a:defRPr/>
            </a:pPr>
            <a:endParaRPr lang="en-US" altLang="en-US"/>
          </a:p>
        </p:txBody>
      </p:sp>
      <p:sp>
        <p:nvSpPr>
          <p:cNvPr id="4" name="Slide Number Placeholder 4"/>
          <p:cNvSpPr>
            <a:spLocks noGrp="1"/>
          </p:cNvSpPr>
          <p:nvPr>
            <p:ph type="sldNum" sz="quarter" idx="12"/>
          </p:nvPr>
        </p:nvSpPr>
        <p:spPr/>
        <p:txBody>
          <a:bodyPr/>
          <a:lstStyle>
            <a:lvl1pPr>
              <a:defRPr/>
            </a:lvl1pPr>
          </a:lstStyle>
          <a:p>
            <a:pPr>
              <a:defRPr/>
            </a:pPr>
            <a:fld id="{B19A7D57-B245-48D8-9CE2-90CEA7E5F60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85" tIns="51193" rIns="102385" bIns="51193"/>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64000"/>
          </a:xfrm>
          <a:prstGeom prst="rect">
            <a:avLst/>
          </a:prstGeom>
        </p:spPr>
        <p:txBody>
          <a:bodyPr lIns="102385" tIns="51193" rIns="102385" bIns="51193"/>
          <a:lstStyle>
            <a:lvl1pPr>
              <a:defRPr sz="2000">
                <a:solidFill>
                  <a:schemeClr val="bg1"/>
                </a:solidFill>
              </a:defRPr>
            </a:lvl1pPr>
            <a:lvl2pPr>
              <a:defRPr sz="2000">
                <a:solidFill>
                  <a:schemeClr val="bg1"/>
                </a:solidFill>
              </a:defRPr>
            </a:lvl2pPr>
            <a:lvl3pPr>
              <a:defRPr sz="1800">
                <a:solidFill>
                  <a:schemeClr val="bg1"/>
                </a:solidFill>
              </a:defRPr>
            </a:lvl3pPr>
            <a:lvl4pPr>
              <a:defRPr sz="1500">
                <a:solidFill>
                  <a:schemeClr val="bg1"/>
                </a:solidFill>
              </a:defRPr>
            </a:lvl4pPr>
            <a:lvl5pPr>
              <a:defRPr sz="13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32861763-F439-43CD-8475-148B58B4376D}" type="datetime1">
              <a:rPr lang="en-US" altLang="en-US"/>
              <a:pPr>
                <a:defRPr/>
              </a:pPr>
              <a:t>4/23/2015</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6" name="Slide Number Placeholder 4"/>
          <p:cNvSpPr>
            <a:spLocks noGrp="1"/>
          </p:cNvSpPr>
          <p:nvPr>
            <p:ph type="sldNum" sz="quarter" idx="12"/>
          </p:nvPr>
        </p:nvSpPr>
        <p:spPr/>
        <p:txBody>
          <a:bodyPr/>
          <a:lstStyle>
            <a:lvl1pPr>
              <a:defRPr/>
            </a:lvl1pPr>
          </a:lstStyle>
          <a:p>
            <a:pPr>
              <a:defRPr/>
            </a:pPr>
            <a:fld id="{6D0B801F-1BDE-41EF-8E49-ABC7D7755EAB}"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85" tIns="51193" rIns="102385" bIns="51193"/>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2861763-F439-43CD-8475-148B58B4376D}" type="datetime1">
              <a:rPr lang="en-US" altLang="en-US"/>
              <a:pPr>
                <a:defRPr/>
              </a:pPr>
              <a:t>4/23/2015</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5" name="Slide Number Placeholder 4"/>
          <p:cNvSpPr>
            <a:spLocks noGrp="1"/>
          </p:cNvSpPr>
          <p:nvPr>
            <p:ph type="sldNum" sz="quarter" idx="12"/>
          </p:nvPr>
        </p:nvSpPr>
        <p:spPr/>
        <p:txBody>
          <a:bodyPr/>
          <a:lstStyle>
            <a:lvl1pPr>
              <a:defRPr/>
            </a:lvl1pPr>
          </a:lstStyle>
          <a:p>
            <a:pPr>
              <a:defRPr/>
            </a:pPr>
            <a:fld id="{528555C7-131A-45C5-B243-E4BB92B4527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32861763-F439-43CD-8475-148B58B4376D}" type="datetime1">
              <a:rPr lang="en-US" altLang="en-US"/>
              <a:pPr>
                <a:defRPr/>
              </a:pPr>
              <a:t>4/23/2015</a:t>
            </a:fld>
            <a:endParaRPr lang="en-US" altLang="en-US"/>
          </a:p>
        </p:txBody>
      </p:sp>
      <p:sp>
        <p:nvSpPr>
          <p:cNvPr id="3"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4" name="Slide Number Placeholder 4"/>
          <p:cNvSpPr>
            <a:spLocks noGrp="1"/>
          </p:cNvSpPr>
          <p:nvPr>
            <p:ph type="sldNum" sz="quarter" idx="12"/>
          </p:nvPr>
        </p:nvSpPr>
        <p:spPr/>
        <p:txBody>
          <a:bodyPr/>
          <a:lstStyle>
            <a:lvl1pPr>
              <a:defRPr/>
            </a:lvl1pPr>
          </a:lstStyle>
          <a:p>
            <a:pPr>
              <a:defRPr/>
            </a:pPr>
            <a:fld id="{38DA7905-FE50-4259-9FFD-25909E21BB0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lIns="102373" tIns="51187" rIns="102373" bIns="51187"/>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64000"/>
          </a:xfrm>
          <a:prstGeom prst="rect">
            <a:avLst/>
          </a:prstGeom>
        </p:spPr>
        <p:txBody>
          <a:bodyPr lIns="102373" tIns="51187" rIns="102373" bIns="51187"/>
          <a:lstStyle>
            <a:lvl1pPr>
              <a:defRPr sz="2000"/>
            </a:lvl1pPr>
            <a:lvl2pPr>
              <a:defRPr sz="2000"/>
            </a:lvl2pPr>
            <a:lvl3pPr>
              <a:defRPr sz="1800"/>
            </a:lvl3pPr>
            <a:lvl4pPr>
              <a:defRPr sz="15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D122987D-7F63-4872-9FC5-89D3E42267B7}" type="datetime1">
              <a:rPr lang="en-US" altLang="en-US"/>
              <a:pPr>
                <a:defRPr/>
              </a:pPr>
              <a:t>4/23/2015</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Place Title Here in Header and Footer</a:t>
            </a:r>
          </a:p>
        </p:txBody>
      </p:sp>
      <p:sp>
        <p:nvSpPr>
          <p:cNvPr id="6" name="Slide Number Placeholder 4"/>
          <p:cNvSpPr>
            <a:spLocks noGrp="1"/>
          </p:cNvSpPr>
          <p:nvPr>
            <p:ph type="sldNum" sz="quarter" idx="12"/>
          </p:nvPr>
        </p:nvSpPr>
        <p:spPr/>
        <p:txBody>
          <a:bodyPr/>
          <a:lstStyle>
            <a:lvl1pPr>
              <a:defRPr/>
            </a:lvl1pPr>
          </a:lstStyle>
          <a:p>
            <a:pPr>
              <a:defRPr/>
            </a:pPr>
            <a:fld id="{13EC201A-8422-4C9B-828F-BB52A39C9DC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3E4"/>
        </a:solidFill>
        <a:effectLst/>
      </p:bgPr>
    </p:bg>
    <p:spTree>
      <p:nvGrpSpPr>
        <p:cNvPr id="1" name=""/>
        <p:cNvGrpSpPr/>
        <p:nvPr/>
      </p:nvGrpSpPr>
      <p:grpSpPr>
        <a:xfrm>
          <a:off x="0" y="0"/>
          <a:ext cx="0" cy="0"/>
          <a:chOff x="0" y="0"/>
          <a:chExt cx="0" cy="0"/>
        </a:xfrm>
      </p:grpSpPr>
      <p:sp>
        <p:nvSpPr>
          <p:cNvPr id="9" name="Rectangle 8"/>
          <p:cNvSpPr/>
          <p:nvPr/>
        </p:nvSpPr>
        <p:spPr>
          <a:xfrm>
            <a:off x="0" y="6067425"/>
            <a:ext cx="9144000" cy="79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09" tIns="51205" rIns="102409" bIns="51205" anchor="ctr"/>
          <a:lstStyle/>
          <a:p>
            <a:pPr algn="ctr" defTabSz="512044" fontAlgn="auto">
              <a:spcBef>
                <a:spcPts val="0"/>
              </a:spcBef>
              <a:spcAft>
                <a:spcPts val="0"/>
              </a:spcAft>
              <a:defRPr/>
            </a:pPr>
            <a:endParaRPr lang="en-US">
              <a:solidFill>
                <a:srgbClr val="FFFFFF"/>
              </a:solidFill>
            </a:endParaRPr>
          </a:p>
        </p:txBody>
      </p:sp>
      <p:sp>
        <p:nvSpPr>
          <p:cNvPr id="1027" name="Rectangle 2"/>
          <p:cNvSpPr>
            <a:spLocks noGrp="1" noChangeArrowheads="1"/>
          </p:cNvSpPr>
          <p:nvPr>
            <p:ph type="title"/>
          </p:nvPr>
        </p:nvSpPr>
        <p:spPr bwMode="auto">
          <a:xfrm>
            <a:off x="304800" y="381000"/>
            <a:ext cx="7924800" cy="1320800"/>
          </a:xfrm>
          <a:prstGeom prst="rect">
            <a:avLst/>
          </a:prstGeom>
          <a:noFill/>
          <a:ln w="9525">
            <a:noFill/>
            <a:miter lim="800000"/>
            <a:headEnd/>
            <a:tailEnd/>
          </a:ln>
        </p:spPr>
        <p:txBody>
          <a:bodyPr vert="horz" wrap="square" lIns="102409" tIns="51205" rIns="102409" bIns="51205"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4800" y="1720850"/>
            <a:ext cx="7924800" cy="3740150"/>
          </a:xfrm>
          <a:prstGeom prst="rect">
            <a:avLst/>
          </a:prstGeom>
          <a:noFill/>
          <a:ln w="9525">
            <a:noFill/>
            <a:miter lim="800000"/>
            <a:headEnd/>
            <a:tailEnd/>
          </a:ln>
        </p:spPr>
        <p:txBody>
          <a:bodyPr vert="horz" wrap="square" lIns="102409" tIns="51205" rIns="102409" bIns="5120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13" name="Straight Connector 12"/>
          <p:cNvCxnSpPr/>
          <p:nvPr/>
        </p:nvCxnSpPr>
        <p:spPr>
          <a:xfrm rot="5400000">
            <a:off x="2813050" y="6477000"/>
            <a:ext cx="166688" cy="1588"/>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262438" y="6477000"/>
            <a:ext cx="166688" cy="1587"/>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Date Placeholder 2"/>
          <p:cNvSpPr>
            <a:spLocks noGrp="1"/>
          </p:cNvSpPr>
          <p:nvPr>
            <p:ph type="dt" sz="half" idx="2"/>
          </p:nvPr>
        </p:nvSpPr>
        <p:spPr>
          <a:xfrm>
            <a:off x="2973388" y="6273800"/>
            <a:ext cx="1295400" cy="365125"/>
          </a:xfrm>
          <a:prstGeom prst="rect">
            <a:avLst/>
          </a:prstGeom>
        </p:spPr>
        <p:txBody>
          <a:bodyPr vert="horz" wrap="square" lIns="102409" tIns="51205" rIns="102409" bIns="51205" numCol="1" anchor="ctr" anchorCtr="0" compatLnSpc="1">
            <a:prstTxWarp prst="textNoShape">
              <a:avLst/>
            </a:prstTxWarp>
          </a:bodyPr>
          <a:lstStyle>
            <a:lvl1pPr algn="ctr">
              <a:defRPr sz="900" i="1">
                <a:solidFill>
                  <a:srgbClr val="898989"/>
                </a:solidFill>
                <a:latin typeface="Verdana" pitchFamily="34" charset="0"/>
              </a:defRPr>
            </a:lvl1pPr>
          </a:lstStyle>
          <a:p>
            <a:pPr>
              <a:defRPr/>
            </a:pPr>
            <a:fld id="{05355CD9-5791-4720-BC42-199CAC038B7B}" type="datetimeFigureOut">
              <a:rPr lang="en-US" altLang="en-US"/>
              <a:pPr>
                <a:defRPr/>
              </a:pPr>
              <a:t>4/23/2015</a:t>
            </a:fld>
            <a:endParaRPr lang="en-US" altLang="en-US"/>
          </a:p>
        </p:txBody>
      </p:sp>
      <p:sp>
        <p:nvSpPr>
          <p:cNvPr id="18" name="Footer Placeholder 3"/>
          <p:cNvSpPr>
            <a:spLocks noGrp="1"/>
          </p:cNvSpPr>
          <p:nvPr>
            <p:ph type="ftr" sz="quarter" idx="3"/>
          </p:nvPr>
        </p:nvSpPr>
        <p:spPr>
          <a:xfrm>
            <a:off x="457200" y="6273800"/>
            <a:ext cx="2371725" cy="365125"/>
          </a:xfrm>
          <a:prstGeom prst="rect">
            <a:avLst/>
          </a:prstGeom>
        </p:spPr>
        <p:txBody>
          <a:bodyPr vert="horz" wrap="square" lIns="102409" tIns="51205" rIns="102409" bIns="51205" numCol="1" anchor="ctr" anchorCtr="0" compatLnSpc="1">
            <a:prstTxWarp prst="textNoShape">
              <a:avLst/>
            </a:prstTxWarp>
          </a:bodyPr>
          <a:lstStyle>
            <a:lvl1pPr algn="r">
              <a:defRPr sz="900" i="1">
                <a:solidFill>
                  <a:srgbClr val="898989"/>
                </a:solidFill>
                <a:latin typeface="Verdana" pitchFamily="34" charset="0"/>
              </a:defRPr>
            </a:lvl1pPr>
          </a:lstStyle>
          <a:p>
            <a:pPr>
              <a:defRPr/>
            </a:pPr>
            <a:endParaRPr lang="en-US" altLang="en-US"/>
          </a:p>
        </p:txBody>
      </p:sp>
      <p:sp>
        <p:nvSpPr>
          <p:cNvPr id="19" name="Slide Number Placeholder 4"/>
          <p:cNvSpPr>
            <a:spLocks noGrp="1"/>
          </p:cNvSpPr>
          <p:nvPr>
            <p:ph type="sldNum" sz="quarter" idx="4"/>
          </p:nvPr>
        </p:nvSpPr>
        <p:spPr>
          <a:xfrm>
            <a:off x="4421188" y="6273800"/>
            <a:ext cx="598487" cy="365125"/>
          </a:xfrm>
          <a:prstGeom prst="rect">
            <a:avLst/>
          </a:prstGeom>
        </p:spPr>
        <p:txBody>
          <a:bodyPr vert="horz" wrap="square" lIns="102409" tIns="51205" rIns="102409" bIns="51205" numCol="1" anchor="ctr" anchorCtr="0" compatLnSpc="1">
            <a:prstTxWarp prst="textNoShape">
              <a:avLst/>
            </a:prstTxWarp>
          </a:bodyPr>
          <a:lstStyle>
            <a:lvl1pPr>
              <a:defRPr sz="900" i="1">
                <a:solidFill>
                  <a:srgbClr val="898989"/>
                </a:solidFill>
                <a:latin typeface="Verdana" pitchFamily="34" charset="0"/>
              </a:defRPr>
            </a:lvl1pPr>
          </a:lstStyle>
          <a:p>
            <a:pPr>
              <a:defRPr/>
            </a:pPr>
            <a:fld id="{13F1F048-4FAE-4013-8233-3CBB99B32AC6}" type="slidenum">
              <a:rPr lang="en-US" altLang="en-US"/>
              <a:pPr>
                <a:defRPr/>
              </a:pPr>
              <a:t>‹#›</a:t>
            </a:fld>
            <a:endParaRPr lang="en-US" altLang="en-US"/>
          </a:p>
        </p:txBody>
      </p:sp>
      <p:pic>
        <p:nvPicPr>
          <p:cNvPr id="1034" name="Picture 10" descr="HHCR_V.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550150" y="6051550"/>
            <a:ext cx="1477963" cy="806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5" r:id="rId1"/>
    <p:sldLayoutId id="2147484100" r:id="rId2"/>
    <p:sldLayoutId id="2147484116" r:id="rId3"/>
    <p:sldLayoutId id="2147484101" r:id="rId4"/>
    <p:sldLayoutId id="2147484102" r:id="rId5"/>
  </p:sldLayoutIdLst>
  <p:txStyles>
    <p:titleStyle>
      <a:lvl1pPr algn="l" rtl="0" eaLnBrk="0" fontAlgn="base" hangingPunct="0">
        <a:spcBef>
          <a:spcPct val="0"/>
        </a:spcBef>
        <a:spcAft>
          <a:spcPct val="0"/>
        </a:spcAft>
        <a:defRPr sz="2300">
          <a:solidFill>
            <a:srgbClr val="0098C3"/>
          </a:solidFill>
          <a:latin typeface="+mj-lt"/>
          <a:ea typeface="ＭＳ Ｐゴシック" charset="-128"/>
          <a:cs typeface="ＭＳ Ｐゴシック" charset="-128"/>
        </a:defRPr>
      </a:lvl1pPr>
      <a:lvl2pPr algn="l" rtl="0" eaLnBrk="0" fontAlgn="base" hangingPunct="0">
        <a:spcBef>
          <a:spcPct val="0"/>
        </a:spcBef>
        <a:spcAft>
          <a:spcPct val="0"/>
        </a:spcAft>
        <a:defRPr sz="2300">
          <a:solidFill>
            <a:srgbClr val="0098C3"/>
          </a:solidFill>
          <a:latin typeface="Verdana" pitchFamily="34" charset="0"/>
          <a:ea typeface="ＭＳ Ｐゴシック" charset="-128"/>
          <a:cs typeface="ＭＳ Ｐゴシック" charset="-128"/>
        </a:defRPr>
      </a:lvl2pPr>
      <a:lvl3pPr algn="l" rtl="0" eaLnBrk="0" fontAlgn="base" hangingPunct="0">
        <a:spcBef>
          <a:spcPct val="0"/>
        </a:spcBef>
        <a:spcAft>
          <a:spcPct val="0"/>
        </a:spcAft>
        <a:defRPr sz="2300">
          <a:solidFill>
            <a:srgbClr val="0098C3"/>
          </a:solidFill>
          <a:latin typeface="Verdana" pitchFamily="34" charset="0"/>
          <a:ea typeface="ＭＳ Ｐゴシック" charset="-128"/>
          <a:cs typeface="ＭＳ Ｐゴシック" charset="-128"/>
        </a:defRPr>
      </a:lvl3pPr>
      <a:lvl4pPr algn="l" rtl="0" eaLnBrk="0" fontAlgn="base" hangingPunct="0">
        <a:spcBef>
          <a:spcPct val="0"/>
        </a:spcBef>
        <a:spcAft>
          <a:spcPct val="0"/>
        </a:spcAft>
        <a:defRPr sz="2300">
          <a:solidFill>
            <a:srgbClr val="0098C3"/>
          </a:solidFill>
          <a:latin typeface="Verdana" pitchFamily="34" charset="0"/>
          <a:ea typeface="ＭＳ Ｐゴシック" charset="-128"/>
          <a:cs typeface="ＭＳ Ｐゴシック" charset="-128"/>
        </a:defRPr>
      </a:lvl4pPr>
      <a:lvl5pPr algn="l" rtl="0" eaLnBrk="0" fontAlgn="base" hangingPunct="0">
        <a:spcBef>
          <a:spcPct val="0"/>
        </a:spcBef>
        <a:spcAft>
          <a:spcPct val="0"/>
        </a:spcAft>
        <a:defRPr sz="2300">
          <a:solidFill>
            <a:srgbClr val="0098C3"/>
          </a:solidFill>
          <a:latin typeface="Verdana" pitchFamily="34" charset="0"/>
          <a:ea typeface="ＭＳ Ｐゴシック" charset="-128"/>
          <a:cs typeface="ＭＳ Ｐゴシック" charset="-128"/>
        </a:defRPr>
      </a:lvl5pPr>
      <a:lvl6pPr marL="512044" algn="l" rtl="0" eaLnBrk="1" fontAlgn="base" hangingPunct="1">
        <a:spcBef>
          <a:spcPct val="0"/>
        </a:spcBef>
        <a:spcAft>
          <a:spcPct val="0"/>
        </a:spcAft>
        <a:defRPr sz="2300">
          <a:solidFill>
            <a:srgbClr val="2098C0"/>
          </a:solidFill>
          <a:latin typeface="Verdana" pitchFamily="34" charset="0"/>
        </a:defRPr>
      </a:lvl6pPr>
      <a:lvl7pPr marL="1024087" algn="l" rtl="0" eaLnBrk="1" fontAlgn="base" hangingPunct="1">
        <a:spcBef>
          <a:spcPct val="0"/>
        </a:spcBef>
        <a:spcAft>
          <a:spcPct val="0"/>
        </a:spcAft>
        <a:defRPr sz="2300">
          <a:solidFill>
            <a:srgbClr val="2098C0"/>
          </a:solidFill>
          <a:latin typeface="Verdana" pitchFamily="34" charset="0"/>
        </a:defRPr>
      </a:lvl7pPr>
      <a:lvl8pPr marL="1536131" algn="l" rtl="0" eaLnBrk="1" fontAlgn="base" hangingPunct="1">
        <a:spcBef>
          <a:spcPct val="0"/>
        </a:spcBef>
        <a:spcAft>
          <a:spcPct val="0"/>
        </a:spcAft>
        <a:defRPr sz="2300">
          <a:solidFill>
            <a:srgbClr val="2098C0"/>
          </a:solidFill>
          <a:latin typeface="Verdana" pitchFamily="34" charset="0"/>
        </a:defRPr>
      </a:lvl8pPr>
      <a:lvl9pPr marL="2048174" algn="l" rtl="0" eaLnBrk="1" fontAlgn="base" hangingPunct="1">
        <a:spcBef>
          <a:spcPct val="0"/>
        </a:spcBef>
        <a:spcAft>
          <a:spcPct val="0"/>
        </a:spcAft>
        <a:defRPr sz="2300">
          <a:solidFill>
            <a:srgbClr val="2098C0"/>
          </a:solidFill>
          <a:latin typeface="Verdana" pitchFamily="34" charset="0"/>
        </a:defRPr>
      </a:lvl9pPr>
    </p:titleStyle>
    <p:bodyStyle>
      <a:lvl1pPr marL="260350" indent="-260350" algn="l" rtl="0" eaLnBrk="0" fontAlgn="base" hangingPunct="0">
        <a:spcBef>
          <a:spcPct val="20000"/>
        </a:spcBef>
        <a:spcAft>
          <a:spcPct val="0"/>
        </a:spcAft>
        <a:buChar char="•"/>
        <a:defRPr sz="2000">
          <a:solidFill>
            <a:srgbClr val="717073"/>
          </a:solidFill>
          <a:latin typeface="+mn-lt"/>
          <a:ea typeface="ＭＳ Ｐゴシック" charset="-128"/>
          <a:cs typeface="ＭＳ Ｐゴシック" charset="-128"/>
        </a:defRPr>
      </a:lvl1pPr>
      <a:lvl2pPr marL="638175" indent="-247650" algn="l" rtl="0" eaLnBrk="0" fontAlgn="base" hangingPunct="0">
        <a:spcBef>
          <a:spcPct val="20000"/>
        </a:spcBef>
        <a:spcAft>
          <a:spcPct val="0"/>
        </a:spcAft>
        <a:buChar char="–"/>
        <a:defRPr sz="2000">
          <a:solidFill>
            <a:srgbClr val="717073"/>
          </a:solidFill>
          <a:latin typeface="+mn-lt"/>
          <a:ea typeface="ＭＳ Ｐゴシック" charset="-128"/>
          <a:cs typeface="ＭＳ Ｐゴシック"/>
        </a:defRPr>
      </a:lvl2pPr>
      <a:lvl3pPr marL="1084263" indent="-187325" algn="l" rtl="0" eaLnBrk="0" fontAlgn="base" hangingPunct="0">
        <a:spcBef>
          <a:spcPct val="20000"/>
        </a:spcBef>
        <a:spcAft>
          <a:spcPct val="0"/>
        </a:spcAft>
        <a:buChar char="•"/>
        <a:defRPr sz="2400">
          <a:solidFill>
            <a:srgbClr val="717073"/>
          </a:solidFill>
          <a:latin typeface="+mn-lt"/>
          <a:ea typeface="ＭＳ Ｐゴシック" charset="-128"/>
          <a:cs typeface="ＭＳ Ｐゴシック"/>
        </a:defRPr>
      </a:lvl3pPr>
      <a:lvl4pPr marL="1535113" indent="-249238" algn="l" rtl="0" eaLnBrk="0" fontAlgn="base" hangingPunct="0">
        <a:spcBef>
          <a:spcPct val="20000"/>
        </a:spcBef>
        <a:spcAft>
          <a:spcPct val="0"/>
        </a:spcAft>
        <a:buChar char="–"/>
        <a:defRPr sz="1500">
          <a:solidFill>
            <a:srgbClr val="717073"/>
          </a:solidFill>
          <a:latin typeface="+mn-lt"/>
          <a:ea typeface="ＭＳ Ｐゴシック" charset="-128"/>
          <a:cs typeface="ＭＳ Ｐゴシック"/>
        </a:defRPr>
      </a:lvl4pPr>
      <a:lvl5pPr marL="2046288" indent="-249238" algn="l" rtl="0" eaLnBrk="0" fontAlgn="base" hangingPunct="0">
        <a:spcBef>
          <a:spcPct val="20000"/>
        </a:spcBef>
        <a:spcAft>
          <a:spcPct val="0"/>
        </a:spcAft>
        <a:buChar char="»"/>
        <a:defRPr sz="1300">
          <a:solidFill>
            <a:srgbClr val="717073"/>
          </a:solidFill>
          <a:latin typeface="+mn-lt"/>
          <a:ea typeface="ＭＳ Ｐゴシック" charset="-128"/>
          <a:cs typeface="ＭＳ Ｐゴシック"/>
        </a:defRPr>
      </a:lvl5pPr>
      <a:lvl6pPr marL="2560218" indent="-250689" algn="l" rtl="0" eaLnBrk="1" fontAlgn="base" hangingPunct="1">
        <a:spcBef>
          <a:spcPct val="20000"/>
        </a:spcBef>
        <a:spcAft>
          <a:spcPct val="0"/>
        </a:spcAft>
        <a:buChar char="»"/>
        <a:defRPr sz="1300">
          <a:solidFill>
            <a:srgbClr val="616365"/>
          </a:solidFill>
          <a:latin typeface="+mn-lt"/>
        </a:defRPr>
      </a:lvl6pPr>
      <a:lvl7pPr marL="3072261" indent="-250689" algn="l" rtl="0" eaLnBrk="1" fontAlgn="base" hangingPunct="1">
        <a:spcBef>
          <a:spcPct val="20000"/>
        </a:spcBef>
        <a:spcAft>
          <a:spcPct val="0"/>
        </a:spcAft>
        <a:buChar char="»"/>
        <a:defRPr sz="1300">
          <a:solidFill>
            <a:srgbClr val="616365"/>
          </a:solidFill>
          <a:latin typeface="+mn-lt"/>
        </a:defRPr>
      </a:lvl7pPr>
      <a:lvl8pPr marL="3584304" indent="-250689" algn="l" rtl="0" eaLnBrk="1" fontAlgn="base" hangingPunct="1">
        <a:spcBef>
          <a:spcPct val="20000"/>
        </a:spcBef>
        <a:spcAft>
          <a:spcPct val="0"/>
        </a:spcAft>
        <a:buChar char="»"/>
        <a:defRPr sz="1300">
          <a:solidFill>
            <a:srgbClr val="616365"/>
          </a:solidFill>
          <a:latin typeface="+mn-lt"/>
        </a:defRPr>
      </a:lvl8pPr>
      <a:lvl9pPr marL="4096348" indent="-250689" algn="l" rtl="0" eaLnBrk="1" fontAlgn="base" hangingPunct="1">
        <a:spcBef>
          <a:spcPct val="20000"/>
        </a:spcBef>
        <a:spcAft>
          <a:spcPct val="0"/>
        </a:spcAft>
        <a:buChar char="»"/>
        <a:defRPr sz="1300">
          <a:solidFill>
            <a:srgbClr val="616365"/>
          </a:solidFill>
          <a:latin typeface="+mn-lt"/>
        </a:defRPr>
      </a:lvl9pPr>
    </p:bodyStyle>
    <p:otherStyle>
      <a:defPPr>
        <a:defRPr lang="en-US"/>
      </a:defPPr>
      <a:lvl1pPr marL="0" algn="l" defTabSz="1024087" rtl="0" eaLnBrk="1" latinLnBrk="0" hangingPunct="1">
        <a:defRPr sz="2000" kern="1200">
          <a:solidFill>
            <a:schemeClr val="tx1"/>
          </a:solidFill>
          <a:latin typeface="+mn-lt"/>
          <a:ea typeface="+mn-ea"/>
          <a:cs typeface="+mn-cs"/>
        </a:defRPr>
      </a:lvl1pPr>
      <a:lvl2pPr marL="512044" algn="l" defTabSz="1024087" rtl="0" eaLnBrk="1" latinLnBrk="0" hangingPunct="1">
        <a:defRPr sz="2000" kern="1200">
          <a:solidFill>
            <a:schemeClr val="tx1"/>
          </a:solidFill>
          <a:latin typeface="+mn-lt"/>
          <a:ea typeface="+mn-ea"/>
          <a:cs typeface="+mn-cs"/>
        </a:defRPr>
      </a:lvl2pPr>
      <a:lvl3pPr marL="1024087" algn="l" defTabSz="1024087" rtl="0" eaLnBrk="1" latinLnBrk="0" hangingPunct="1">
        <a:defRPr sz="2000" kern="1200">
          <a:solidFill>
            <a:schemeClr val="tx1"/>
          </a:solidFill>
          <a:latin typeface="+mn-lt"/>
          <a:ea typeface="+mn-ea"/>
          <a:cs typeface="+mn-cs"/>
        </a:defRPr>
      </a:lvl3pPr>
      <a:lvl4pPr marL="1536131" algn="l" defTabSz="1024087" rtl="0" eaLnBrk="1" latinLnBrk="0" hangingPunct="1">
        <a:defRPr sz="2000" kern="1200">
          <a:solidFill>
            <a:schemeClr val="tx1"/>
          </a:solidFill>
          <a:latin typeface="+mn-lt"/>
          <a:ea typeface="+mn-ea"/>
          <a:cs typeface="+mn-cs"/>
        </a:defRPr>
      </a:lvl4pPr>
      <a:lvl5pPr marL="2048174" algn="l" defTabSz="1024087" rtl="0" eaLnBrk="1" latinLnBrk="0" hangingPunct="1">
        <a:defRPr sz="2000" kern="1200">
          <a:solidFill>
            <a:schemeClr val="tx1"/>
          </a:solidFill>
          <a:latin typeface="+mn-lt"/>
          <a:ea typeface="+mn-ea"/>
          <a:cs typeface="+mn-cs"/>
        </a:defRPr>
      </a:lvl5pPr>
      <a:lvl6pPr marL="2560218" algn="l" defTabSz="1024087" rtl="0" eaLnBrk="1" latinLnBrk="0" hangingPunct="1">
        <a:defRPr sz="2000" kern="1200">
          <a:solidFill>
            <a:schemeClr val="tx1"/>
          </a:solidFill>
          <a:latin typeface="+mn-lt"/>
          <a:ea typeface="+mn-ea"/>
          <a:cs typeface="+mn-cs"/>
        </a:defRPr>
      </a:lvl6pPr>
      <a:lvl7pPr marL="3072261" algn="l" defTabSz="1024087" rtl="0" eaLnBrk="1" latinLnBrk="0" hangingPunct="1">
        <a:defRPr sz="2000" kern="1200">
          <a:solidFill>
            <a:schemeClr val="tx1"/>
          </a:solidFill>
          <a:latin typeface="+mn-lt"/>
          <a:ea typeface="+mn-ea"/>
          <a:cs typeface="+mn-cs"/>
        </a:defRPr>
      </a:lvl7pPr>
      <a:lvl8pPr marL="3584304" algn="l" defTabSz="1024087" rtl="0" eaLnBrk="1" latinLnBrk="0" hangingPunct="1">
        <a:defRPr sz="2000" kern="1200">
          <a:solidFill>
            <a:schemeClr val="tx1"/>
          </a:solidFill>
          <a:latin typeface="+mn-lt"/>
          <a:ea typeface="+mn-ea"/>
          <a:cs typeface="+mn-cs"/>
        </a:defRPr>
      </a:lvl8pPr>
      <a:lvl9pPr marL="4096348" algn="l" defTabSz="102408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185B5"/>
        </a:solidFill>
        <a:effectLst/>
      </p:bgPr>
    </p:bg>
    <p:spTree>
      <p:nvGrpSpPr>
        <p:cNvPr id="1" name=""/>
        <p:cNvGrpSpPr/>
        <p:nvPr/>
      </p:nvGrpSpPr>
      <p:grpSpPr>
        <a:xfrm>
          <a:off x="0" y="0"/>
          <a:ext cx="0" cy="0"/>
          <a:chOff x="0" y="0"/>
          <a:chExt cx="0" cy="0"/>
        </a:xfrm>
      </p:grpSpPr>
      <p:sp>
        <p:nvSpPr>
          <p:cNvPr id="9" name="Rectangle 8"/>
          <p:cNvSpPr/>
          <p:nvPr/>
        </p:nvSpPr>
        <p:spPr>
          <a:xfrm>
            <a:off x="0" y="6067425"/>
            <a:ext cx="9144000" cy="79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397" tIns="51199" rIns="102397" bIns="51199" anchor="ctr"/>
          <a:lstStyle/>
          <a:p>
            <a:pPr algn="ctr" defTabSz="511984" fontAlgn="auto">
              <a:spcBef>
                <a:spcPts val="0"/>
              </a:spcBef>
              <a:spcAft>
                <a:spcPts val="0"/>
              </a:spcAft>
              <a:defRPr/>
            </a:pPr>
            <a:endParaRPr lang="en-US">
              <a:solidFill>
                <a:srgbClr val="FFFFFF"/>
              </a:solidFill>
            </a:endParaRPr>
          </a:p>
        </p:txBody>
      </p:sp>
      <p:cxnSp>
        <p:nvCxnSpPr>
          <p:cNvPr id="10" name="Straight Connector 9"/>
          <p:cNvCxnSpPr/>
          <p:nvPr/>
        </p:nvCxnSpPr>
        <p:spPr>
          <a:xfrm rot="5400000">
            <a:off x="2813050" y="6477000"/>
            <a:ext cx="166688" cy="1588"/>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262438" y="6477000"/>
            <a:ext cx="166688" cy="1587"/>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Date Placeholder 2"/>
          <p:cNvSpPr>
            <a:spLocks noGrp="1"/>
          </p:cNvSpPr>
          <p:nvPr>
            <p:ph type="dt" sz="half" idx="2"/>
          </p:nvPr>
        </p:nvSpPr>
        <p:spPr>
          <a:xfrm>
            <a:off x="2973388" y="6273800"/>
            <a:ext cx="1295400" cy="365125"/>
          </a:xfrm>
          <a:prstGeom prst="rect">
            <a:avLst/>
          </a:prstGeom>
        </p:spPr>
        <p:txBody>
          <a:bodyPr vert="horz" wrap="square" lIns="102397" tIns="51199" rIns="102397" bIns="51199" numCol="1" anchor="ctr" anchorCtr="0" compatLnSpc="1">
            <a:prstTxWarp prst="textNoShape">
              <a:avLst/>
            </a:prstTxWarp>
          </a:bodyPr>
          <a:lstStyle>
            <a:lvl1pPr algn="ctr">
              <a:defRPr sz="900" i="1">
                <a:solidFill>
                  <a:srgbClr val="898989"/>
                </a:solidFill>
                <a:latin typeface="Verdana" pitchFamily="34" charset="0"/>
              </a:defRPr>
            </a:lvl1pPr>
          </a:lstStyle>
          <a:p>
            <a:pPr>
              <a:defRPr/>
            </a:pPr>
            <a:fld id="{32861763-F439-43CD-8475-148B58B4376D}" type="datetime1">
              <a:rPr lang="en-US" altLang="en-US"/>
              <a:pPr>
                <a:defRPr/>
              </a:pPr>
              <a:t>4/23/2015</a:t>
            </a:fld>
            <a:endParaRPr lang="en-US" altLang="en-US"/>
          </a:p>
        </p:txBody>
      </p:sp>
      <p:sp>
        <p:nvSpPr>
          <p:cNvPr id="18" name="Footer Placeholder 3"/>
          <p:cNvSpPr>
            <a:spLocks noGrp="1"/>
          </p:cNvSpPr>
          <p:nvPr>
            <p:ph type="ftr" sz="quarter" idx="3"/>
          </p:nvPr>
        </p:nvSpPr>
        <p:spPr>
          <a:xfrm>
            <a:off x="457200" y="6273800"/>
            <a:ext cx="2371725" cy="365125"/>
          </a:xfrm>
          <a:prstGeom prst="rect">
            <a:avLst/>
          </a:prstGeom>
        </p:spPr>
        <p:txBody>
          <a:bodyPr vert="horz" wrap="square" lIns="102397" tIns="51199" rIns="102397" bIns="51199" numCol="1" anchor="ctr" anchorCtr="0" compatLnSpc="1">
            <a:prstTxWarp prst="textNoShape">
              <a:avLst/>
            </a:prstTxWarp>
          </a:bodyPr>
          <a:lstStyle>
            <a:lvl1pPr algn="r">
              <a:defRPr sz="900" i="1">
                <a:solidFill>
                  <a:srgbClr val="898989"/>
                </a:solidFill>
                <a:latin typeface="Verdana" pitchFamily="34" charset="0"/>
              </a:defRPr>
            </a:lvl1pPr>
          </a:lstStyle>
          <a:p>
            <a:pPr>
              <a:defRPr/>
            </a:pPr>
            <a:r>
              <a:rPr lang="en-US" altLang="en-US"/>
              <a:t>Place Title Here in Header and Footer</a:t>
            </a:r>
          </a:p>
        </p:txBody>
      </p:sp>
      <p:sp>
        <p:nvSpPr>
          <p:cNvPr id="19" name="Slide Number Placeholder 4"/>
          <p:cNvSpPr>
            <a:spLocks noGrp="1"/>
          </p:cNvSpPr>
          <p:nvPr>
            <p:ph type="sldNum" sz="quarter" idx="4"/>
          </p:nvPr>
        </p:nvSpPr>
        <p:spPr>
          <a:xfrm>
            <a:off x="4421188" y="6273800"/>
            <a:ext cx="598487" cy="365125"/>
          </a:xfrm>
          <a:prstGeom prst="rect">
            <a:avLst/>
          </a:prstGeom>
        </p:spPr>
        <p:txBody>
          <a:bodyPr vert="horz" wrap="square" lIns="102397" tIns="51199" rIns="102397" bIns="51199" numCol="1" anchor="ctr" anchorCtr="0" compatLnSpc="1">
            <a:prstTxWarp prst="textNoShape">
              <a:avLst/>
            </a:prstTxWarp>
          </a:bodyPr>
          <a:lstStyle>
            <a:lvl1pPr>
              <a:defRPr sz="900" i="1">
                <a:solidFill>
                  <a:srgbClr val="898989"/>
                </a:solidFill>
                <a:latin typeface="Verdana" pitchFamily="34" charset="0"/>
              </a:defRPr>
            </a:lvl1pPr>
          </a:lstStyle>
          <a:p>
            <a:pPr>
              <a:defRPr/>
            </a:pPr>
            <a:fld id="{F6FA9B62-5C79-4F0E-B988-A5796F02C745}" type="slidenum">
              <a:rPr lang="en-US" altLang="en-US"/>
              <a:pPr>
                <a:defRPr/>
              </a:pPr>
              <a:t>‹#›</a:t>
            </a:fld>
            <a:endParaRPr lang="en-US" altLang="en-US"/>
          </a:p>
        </p:txBody>
      </p:sp>
      <p:pic>
        <p:nvPicPr>
          <p:cNvPr id="2056" name="Picture 11" descr="MMCN_V.jpg"/>
          <p:cNvPicPr>
            <a:picLocks noChangeAspect="1"/>
          </p:cNvPicPr>
          <p:nvPr/>
        </p:nvPicPr>
        <p:blipFill>
          <a:blip r:embed="rId5" cstate="print"/>
          <a:srcRect/>
          <a:stretch>
            <a:fillRect/>
          </a:stretch>
        </p:blipFill>
        <p:spPr bwMode="auto">
          <a:xfrm>
            <a:off x="7481888" y="6073775"/>
            <a:ext cx="1525587" cy="784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Lst>
  <p:hf hdr="0"/>
  <p:txStyles>
    <p:titleStyle>
      <a:lvl1pPr algn="l" defTabSz="511175" rtl="0" eaLnBrk="0" fontAlgn="base" hangingPunct="0">
        <a:spcBef>
          <a:spcPct val="0"/>
        </a:spcBef>
        <a:spcAft>
          <a:spcPct val="0"/>
        </a:spcAft>
        <a:defRPr sz="2300">
          <a:solidFill>
            <a:srgbClr val="2098C0"/>
          </a:solidFill>
          <a:latin typeface="+mj-lt"/>
          <a:ea typeface="ＭＳ Ｐゴシック" charset="-128"/>
          <a:cs typeface="ＭＳ Ｐゴシック" charset="-128"/>
        </a:defRPr>
      </a:lvl1pPr>
      <a:lvl2pPr algn="l" defTabSz="511175" rtl="0" eaLnBrk="0" fontAlgn="base" hangingPunct="0">
        <a:spcBef>
          <a:spcPct val="0"/>
        </a:spcBef>
        <a:spcAft>
          <a:spcPct val="0"/>
        </a:spcAft>
        <a:defRPr sz="2300">
          <a:solidFill>
            <a:srgbClr val="2098C0"/>
          </a:solidFill>
          <a:latin typeface="Verdana" pitchFamily="34" charset="0"/>
          <a:ea typeface="ＭＳ Ｐゴシック" charset="-128"/>
          <a:cs typeface="ＭＳ Ｐゴシック" charset="-128"/>
        </a:defRPr>
      </a:lvl2pPr>
      <a:lvl3pPr algn="l" defTabSz="511175" rtl="0" eaLnBrk="0" fontAlgn="base" hangingPunct="0">
        <a:spcBef>
          <a:spcPct val="0"/>
        </a:spcBef>
        <a:spcAft>
          <a:spcPct val="0"/>
        </a:spcAft>
        <a:defRPr sz="2300">
          <a:solidFill>
            <a:srgbClr val="2098C0"/>
          </a:solidFill>
          <a:latin typeface="Verdana" pitchFamily="34" charset="0"/>
          <a:ea typeface="ＭＳ Ｐゴシック" charset="-128"/>
          <a:cs typeface="ＭＳ Ｐゴシック" charset="-128"/>
        </a:defRPr>
      </a:lvl3pPr>
      <a:lvl4pPr algn="l" defTabSz="511175" rtl="0" eaLnBrk="0" fontAlgn="base" hangingPunct="0">
        <a:spcBef>
          <a:spcPct val="0"/>
        </a:spcBef>
        <a:spcAft>
          <a:spcPct val="0"/>
        </a:spcAft>
        <a:defRPr sz="2300">
          <a:solidFill>
            <a:srgbClr val="2098C0"/>
          </a:solidFill>
          <a:latin typeface="Verdana" pitchFamily="34" charset="0"/>
          <a:ea typeface="ＭＳ Ｐゴシック" charset="-128"/>
          <a:cs typeface="ＭＳ Ｐゴシック" charset="-128"/>
        </a:defRPr>
      </a:lvl4pPr>
      <a:lvl5pPr algn="l" defTabSz="511175" rtl="0" eaLnBrk="0" fontAlgn="base" hangingPunct="0">
        <a:spcBef>
          <a:spcPct val="0"/>
        </a:spcBef>
        <a:spcAft>
          <a:spcPct val="0"/>
        </a:spcAft>
        <a:defRPr sz="2300">
          <a:solidFill>
            <a:srgbClr val="2098C0"/>
          </a:solidFill>
          <a:latin typeface="Verdana" pitchFamily="34" charset="0"/>
          <a:ea typeface="ＭＳ Ｐゴシック" charset="-128"/>
          <a:cs typeface="ＭＳ Ｐゴシック" charset="-128"/>
        </a:defRPr>
      </a:lvl5pPr>
      <a:lvl6pPr marL="511984" algn="l" defTabSz="511984" rtl="0" eaLnBrk="1" fontAlgn="base" hangingPunct="1">
        <a:spcBef>
          <a:spcPct val="0"/>
        </a:spcBef>
        <a:spcAft>
          <a:spcPct val="0"/>
        </a:spcAft>
        <a:defRPr sz="2300">
          <a:solidFill>
            <a:srgbClr val="2098C0"/>
          </a:solidFill>
          <a:latin typeface="Verdana" pitchFamily="34" charset="0"/>
        </a:defRPr>
      </a:lvl6pPr>
      <a:lvl7pPr marL="1023968" algn="l" defTabSz="511984" rtl="0" eaLnBrk="1" fontAlgn="base" hangingPunct="1">
        <a:spcBef>
          <a:spcPct val="0"/>
        </a:spcBef>
        <a:spcAft>
          <a:spcPct val="0"/>
        </a:spcAft>
        <a:defRPr sz="2300">
          <a:solidFill>
            <a:srgbClr val="2098C0"/>
          </a:solidFill>
          <a:latin typeface="Verdana" pitchFamily="34" charset="0"/>
        </a:defRPr>
      </a:lvl7pPr>
      <a:lvl8pPr marL="1535951" algn="l" defTabSz="511984" rtl="0" eaLnBrk="1" fontAlgn="base" hangingPunct="1">
        <a:spcBef>
          <a:spcPct val="0"/>
        </a:spcBef>
        <a:spcAft>
          <a:spcPct val="0"/>
        </a:spcAft>
        <a:defRPr sz="2300">
          <a:solidFill>
            <a:srgbClr val="2098C0"/>
          </a:solidFill>
          <a:latin typeface="Verdana" pitchFamily="34" charset="0"/>
        </a:defRPr>
      </a:lvl8pPr>
      <a:lvl9pPr marL="2047934" algn="l" defTabSz="511984" rtl="0" eaLnBrk="1" fontAlgn="base" hangingPunct="1">
        <a:spcBef>
          <a:spcPct val="0"/>
        </a:spcBef>
        <a:spcAft>
          <a:spcPct val="0"/>
        </a:spcAft>
        <a:defRPr sz="2300">
          <a:solidFill>
            <a:srgbClr val="2098C0"/>
          </a:solidFill>
          <a:latin typeface="Verdana" pitchFamily="34" charset="0"/>
        </a:defRPr>
      </a:lvl9pPr>
    </p:titleStyle>
    <p:bodyStyle>
      <a:lvl1pPr marL="382588" indent="-382588" algn="l" defTabSz="511175" rtl="0" eaLnBrk="0" fontAlgn="base" hangingPunct="0">
        <a:spcBef>
          <a:spcPct val="20000"/>
        </a:spcBef>
        <a:spcAft>
          <a:spcPct val="0"/>
        </a:spcAft>
        <a:buFont typeface="Arial" pitchFamily="34" charset="0"/>
        <a:buChar char="•"/>
        <a:defRPr sz="2300">
          <a:solidFill>
            <a:srgbClr val="606268"/>
          </a:solidFill>
          <a:latin typeface="+mn-lt"/>
          <a:ea typeface="ＭＳ Ｐゴシック" charset="-128"/>
          <a:cs typeface="ＭＳ Ｐゴシック" charset="-128"/>
        </a:defRPr>
      </a:lvl1pPr>
      <a:lvl2pPr marL="577850" indent="-260350" algn="l" defTabSz="511175" rtl="0" eaLnBrk="0" fontAlgn="base" hangingPunct="0">
        <a:spcBef>
          <a:spcPct val="20000"/>
        </a:spcBef>
        <a:spcAft>
          <a:spcPct val="0"/>
        </a:spcAft>
        <a:buFont typeface="Arial" pitchFamily="34" charset="0"/>
        <a:buChar char="•"/>
        <a:defRPr sz="2300">
          <a:solidFill>
            <a:srgbClr val="606268"/>
          </a:solidFill>
          <a:latin typeface="+mn-lt"/>
          <a:ea typeface="ＭＳ Ｐゴシック" charset="-128"/>
          <a:cs typeface="ＭＳ Ｐゴシック"/>
        </a:defRPr>
      </a:lvl2pPr>
      <a:lvl3pPr marL="828675" indent="-193675" algn="l" defTabSz="511175" rtl="0" eaLnBrk="0" fontAlgn="base" hangingPunct="0">
        <a:spcBef>
          <a:spcPct val="20000"/>
        </a:spcBef>
        <a:spcAft>
          <a:spcPct val="0"/>
        </a:spcAft>
        <a:buFont typeface="Arial" pitchFamily="34" charset="0"/>
        <a:buChar char="•"/>
        <a:defRPr sz="2700">
          <a:solidFill>
            <a:srgbClr val="606268"/>
          </a:solidFill>
          <a:latin typeface="+mn-lt"/>
          <a:ea typeface="ＭＳ Ｐゴシック" charset="-128"/>
          <a:cs typeface="ＭＳ Ｐゴシック"/>
        </a:defRPr>
      </a:lvl3pPr>
      <a:lvl4pPr marL="1147763" indent="-190500" algn="l" defTabSz="511175" rtl="0" eaLnBrk="0" fontAlgn="base" hangingPunct="0">
        <a:spcBef>
          <a:spcPct val="20000"/>
        </a:spcBef>
        <a:spcAft>
          <a:spcPct val="0"/>
        </a:spcAft>
        <a:buFont typeface="Arial" pitchFamily="34" charset="0"/>
        <a:buChar char="•"/>
        <a:defRPr sz="2000">
          <a:solidFill>
            <a:srgbClr val="606268"/>
          </a:solidFill>
          <a:latin typeface="+mn-lt"/>
          <a:ea typeface="ＭＳ Ｐゴシック" charset="-128"/>
          <a:cs typeface="ＭＳ Ｐゴシック"/>
        </a:defRPr>
      </a:lvl4pPr>
      <a:lvl5pPr marL="1409700" indent="-193675" algn="l" defTabSz="511175" rtl="0" eaLnBrk="0" fontAlgn="base" hangingPunct="0">
        <a:spcBef>
          <a:spcPct val="20000"/>
        </a:spcBef>
        <a:spcAft>
          <a:spcPct val="0"/>
        </a:spcAft>
        <a:buFont typeface="Arial" pitchFamily="34" charset="0"/>
        <a:buChar char="•"/>
        <a:defRPr sz="1500">
          <a:solidFill>
            <a:srgbClr val="606268"/>
          </a:solidFill>
          <a:latin typeface="+mn-lt"/>
          <a:ea typeface="ＭＳ Ｐゴシック" charset="-128"/>
          <a:cs typeface="ＭＳ Ｐゴシック"/>
        </a:defRPr>
      </a:lvl5pPr>
      <a:lvl6pPr marL="1923494" indent="-193771" algn="l" defTabSz="511984" rtl="0" eaLnBrk="1" fontAlgn="base" hangingPunct="1">
        <a:spcBef>
          <a:spcPct val="20000"/>
        </a:spcBef>
        <a:spcAft>
          <a:spcPct val="0"/>
        </a:spcAft>
        <a:buFont typeface="Arial" pitchFamily="34" charset="0"/>
        <a:buChar char="•"/>
        <a:defRPr sz="1500">
          <a:solidFill>
            <a:srgbClr val="606268"/>
          </a:solidFill>
          <a:latin typeface="+mn-lt"/>
        </a:defRPr>
      </a:lvl6pPr>
      <a:lvl7pPr marL="2435478" indent="-193771" algn="l" defTabSz="511984" rtl="0" eaLnBrk="1" fontAlgn="base" hangingPunct="1">
        <a:spcBef>
          <a:spcPct val="20000"/>
        </a:spcBef>
        <a:spcAft>
          <a:spcPct val="0"/>
        </a:spcAft>
        <a:buFont typeface="Arial" pitchFamily="34" charset="0"/>
        <a:buChar char="•"/>
        <a:defRPr sz="1500">
          <a:solidFill>
            <a:srgbClr val="606268"/>
          </a:solidFill>
          <a:latin typeface="+mn-lt"/>
        </a:defRPr>
      </a:lvl7pPr>
      <a:lvl8pPr marL="2947461" indent="-193771" algn="l" defTabSz="511984" rtl="0" eaLnBrk="1" fontAlgn="base" hangingPunct="1">
        <a:spcBef>
          <a:spcPct val="20000"/>
        </a:spcBef>
        <a:spcAft>
          <a:spcPct val="0"/>
        </a:spcAft>
        <a:buFont typeface="Arial" pitchFamily="34" charset="0"/>
        <a:buChar char="•"/>
        <a:defRPr sz="1500">
          <a:solidFill>
            <a:srgbClr val="606268"/>
          </a:solidFill>
          <a:latin typeface="+mn-lt"/>
        </a:defRPr>
      </a:lvl8pPr>
      <a:lvl9pPr marL="3459445" indent="-193771" algn="l" defTabSz="511984" rtl="0" eaLnBrk="1" fontAlgn="base" hangingPunct="1">
        <a:spcBef>
          <a:spcPct val="20000"/>
        </a:spcBef>
        <a:spcAft>
          <a:spcPct val="0"/>
        </a:spcAft>
        <a:buFont typeface="Arial" pitchFamily="34" charset="0"/>
        <a:buChar char="•"/>
        <a:defRPr sz="1500">
          <a:solidFill>
            <a:srgbClr val="606268"/>
          </a:solidFill>
          <a:latin typeface="+mn-lt"/>
        </a:defRPr>
      </a:lvl9pPr>
    </p:bodyStyle>
    <p:otherStyle>
      <a:defPPr>
        <a:defRPr lang="en-US"/>
      </a:defPPr>
      <a:lvl1pPr marL="0" algn="l" defTabSz="1023968" rtl="0" eaLnBrk="1" latinLnBrk="0" hangingPunct="1">
        <a:defRPr sz="2000" kern="1200">
          <a:solidFill>
            <a:schemeClr val="tx1"/>
          </a:solidFill>
          <a:latin typeface="+mn-lt"/>
          <a:ea typeface="+mn-ea"/>
          <a:cs typeface="+mn-cs"/>
        </a:defRPr>
      </a:lvl1pPr>
      <a:lvl2pPr marL="511984" algn="l" defTabSz="1023968" rtl="0" eaLnBrk="1" latinLnBrk="0" hangingPunct="1">
        <a:defRPr sz="2000" kern="1200">
          <a:solidFill>
            <a:schemeClr val="tx1"/>
          </a:solidFill>
          <a:latin typeface="+mn-lt"/>
          <a:ea typeface="+mn-ea"/>
          <a:cs typeface="+mn-cs"/>
        </a:defRPr>
      </a:lvl2pPr>
      <a:lvl3pPr marL="1023968" algn="l" defTabSz="1023968" rtl="0" eaLnBrk="1" latinLnBrk="0" hangingPunct="1">
        <a:defRPr sz="2000" kern="1200">
          <a:solidFill>
            <a:schemeClr val="tx1"/>
          </a:solidFill>
          <a:latin typeface="+mn-lt"/>
          <a:ea typeface="+mn-ea"/>
          <a:cs typeface="+mn-cs"/>
        </a:defRPr>
      </a:lvl3pPr>
      <a:lvl4pPr marL="1535951" algn="l" defTabSz="1023968" rtl="0" eaLnBrk="1" latinLnBrk="0" hangingPunct="1">
        <a:defRPr sz="2000" kern="1200">
          <a:solidFill>
            <a:schemeClr val="tx1"/>
          </a:solidFill>
          <a:latin typeface="+mn-lt"/>
          <a:ea typeface="+mn-ea"/>
          <a:cs typeface="+mn-cs"/>
        </a:defRPr>
      </a:lvl4pPr>
      <a:lvl5pPr marL="2047934" algn="l" defTabSz="1023968" rtl="0" eaLnBrk="1" latinLnBrk="0" hangingPunct="1">
        <a:defRPr sz="2000" kern="1200">
          <a:solidFill>
            <a:schemeClr val="tx1"/>
          </a:solidFill>
          <a:latin typeface="+mn-lt"/>
          <a:ea typeface="+mn-ea"/>
          <a:cs typeface="+mn-cs"/>
        </a:defRPr>
      </a:lvl5pPr>
      <a:lvl6pPr marL="2559919" algn="l" defTabSz="1023968" rtl="0" eaLnBrk="1" latinLnBrk="0" hangingPunct="1">
        <a:defRPr sz="2000" kern="1200">
          <a:solidFill>
            <a:schemeClr val="tx1"/>
          </a:solidFill>
          <a:latin typeface="+mn-lt"/>
          <a:ea typeface="+mn-ea"/>
          <a:cs typeface="+mn-cs"/>
        </a:defRPr>
      </a:lvl6pPr>
      <a:lvl7pPr marL="3071902" algn="l" defTabSz="1023968" rtl="0" eaLnBrk="1" latinLnBrk="0" hangingPunct="1">
        <a:defRPr sz="2000" kern="1200">
          <a:solidFill>
            <a:schemeClr val="tx1"/>
          </a:solidFill>
          <a:latin typeface="+mn-lt"/>
          <a:ea typeface="+mn-ea"/>
          <a:cs typeface="+mn-cs"/>
        </a:defRPr>
      </a:lvl7pPr>
      <a:lvl8pPr marL="3583885" algn="l" defTabSz="1023968" rtl="0" eaLnBrk="1" latinLnBrk="0" hangingPunct="1">
        <a:defRPr sz="2000" kern="1200">
          <a:solidFill>
            <a:schemeClr val="tx1"/>
          </a:solidFill>
          <a:latin typeface="+mn-lt"/>
          <a:ea typeface="+mn-ea"/>
          <a:cs typeface="+mn-cs"/>
        </a:defRPr>
      </a:lvl8pPr>
      <a:lvl9pPr marL="4095869" algn="l" defTabSz="102396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E9934"/>
        </a:solidFill>
        <a:effectLst/>
      </p:bgPr>
    </p:bg>
    <p:spTree>
      <p:nvGrpSpPr>
        <p:cNvPr id="1" name=""/>
        <p:cNvGrpSpPr/>
        <p:nvPr/>
      </p:nvGrpSpPr>
      <p:grpSpPr>
        <a:xfrm>
          <a:off x="0" y="0"/>
          <a:ext cx="0" cy="0"/>
          <a:chOff x="0" y="0"/>
          <a:chExt cx="0" cy="0"/>
        </a:xfrm>
      </p:grpSpPr>
      <p:sp>
        <p:nvSpPr>
          <p:cNvPr id="9" name="Rectangle 8"/>
          <p:cNvSpPr/>
          <p:nvPr/>
        </p:nvSpPr>
        <p:spPr>
          <a:xfrm>
            <a:off x="0" y="6067425"/>
            <a:ext cx="9144000" cy="79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385" tIns="51193" rIns="102385" bIns="51193" anchor="ctr"/>
          <a:lstStyle/>
          <a:p>
            <a:pPr algn="ctr" defTabSz="511925" fontAlgn="auto">
              <a:spcBef>
                <a:spcPts val="0"/>
              </a:spcBef>
              <a:spcAft>
                <a:spcPts val="0"/>
              </a:spcAft>
              <a:defRPr/>
            </a:pPr>
            <a:endParaRPr lang="en-US">
              <a:solidFill>
                <a:srgbClr val="FFFFFF"/>
              </a:solidFill>
            </a:endParaRPr>
          </a:p>
        </p:txBody>
      </p:sp>
      <p:cxnSp>
        <p:nvCxnSpPr>
          <p:cNvPr id="15" name="Straight Connector 14"/>
          <p:cNvCxnSpPr/>
          <p:nvPr/>
        </p:nvCxnSpPr>
        <p:spPr>
          <a:xfrm rot="5400000">
            <a:off x="2813050" y="6477000"/>
            <a:ext cx="166688" cy="1588"/>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262438" y="6477000"/>
            <a:ext cx="166688" cy="1587"/>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Date Placeholder 2"/>
          <p:cNvSpPr>
            <a:spLocks noGrp="1"/>
          </p:cNvSpPr>
          <p:nvPr>
            <p:ph type="dt" sz="half" idx="2"/>
          </p:nvPr>
        </p:nvSpPr>
        <p:spPr>
          <a:xfrm>
            <a:off x="2973388" y="6273800"/>
            <a:ext cx="1295400" cy="365125"/>
          </a:xfrm>
          <a:prstGeom prst="rect">
            <a:avLst/>
          </a:prstGeom>
        </p:spPr>
        <p:txBody>
          <a:bodyPr vert="horz" wrap="square" lIns="102385" tIns="51193" rIns="102385" bIns="51193" numCol="1" anchor="ctr" anchorCtr="0" compatLnSpc="1">
            <a:prstTxWarp prst="textNoShape">
              <a:avLst/>
            </a:prstTxWarp>
          </a:bodyPr>
          <a:lstStyle>
            <a:lvl1pPr algn="ctr">
              <a:defRPr sz="900" i="1">
                <a:solidFill>
                  <a:srgbClr val="898989"/>
                </a:solidFill>
                <a:latin typeface="Verdana" pitchFamily="34" charset="0"/>
              </a:defRPr>
            </a:lvl1pPr>
          </a:lstStyle>
          <a:p>
            <a:pPr>
              <a:defRPr/>
            </a:pPr>
            <a:fld id="{D122987D-7F63-4872-9FC5-89D3E42267B7}" type="datetime1">
              <a:rPr lang="en-US" altLang="en-US"/>
              <a:pPr>
                <a:defRPr/>
              </a:pPr>
              <a:t>4/23/2015</a:t>
            </a:fld>
            <a:endParaRPr lang="en-US" altLang="en-US"/>
          </a:p>
        </p:txBody>
      </p:sp>
      <p:sp>
        <p:nvSpPr>
          <p:cNvPr id="18" name="Footer Placeholder 3"/>
          <p:cNvSpPr>
            <a:spLocks noGrp="1"/>
          </p:cNvSpPr>
          <p:nvPr>
            <p:ph type="ftr" sz="quarter" idx="3"/>
          </p:nvPr>
        </p:nvSpPr>
        <p:spPr>
          <a:xfrm>
            <a:off x="457200" y="6273800"/>
            <a:ext cx="2371725" cy="365125"/>
          </a:xfrm>
          <a:prstGeom prst="rect">
            <a:avLst/>
          </a:prstGeom>
        </p:spPr>
        <p:txBody>
          <a:bodyPr vert="horz" wrap="square" lIns="102385" tIns="51193" rIns="102385" bIns="51193" numCol="1" anchor="ctr" anchorCtr="0" compatLnSpc="1">
            <a:prstTxWarp prst="textNoShape">
              <a:avLst/>
            </a:prstTxWarp>
          </a:bodyPr>
          <a:lstStyle>
            <a:lvl1pPr algn="r">
              <a:defRPr sz="900" i="1">
                <a:solidFill>
                  <a:srgbClr val="898989"/>
                </a:solidFill>
                <a:latin typeface="Verdana" pitchFamily="34" charset="0"/>
              </a:defRPr>
            </a:lvl1pPr>
          </a:lstStyle>
          <a:p>
            <a:pPr>
              <a:defRPr/>
            </a:pPr>
            <a:r>
              <a:rPr lang="en-US" altLang="en-US"/>
              <a:t>Place Title Here in Header and Footer</a:t>
            </a:r>
          </a:p>
        </p:txBody>
      </p:sp>
      <p:sp>
        <p:nvSpPr>
          <p:cNvPr id="19" name="Slide Number Placeholder 4"/>
          <p:cNvSpPr>
            <a:spLocks noGrp="1"/>
          </p:cNvSpPr>
          <p:nvPr>
            <p:ph type="sldNum" sz="quarter" idx="4"/>
          </p:nvPr>
        </p:nvSpPr>
        <p:spPr>
          <a:xfrm>
            <a:off x="4421188" y="6273800"/>
            <a:ext cx="598487" cy="365125"/>
          </a:xfrm>
          <a:prstGeom prst="rect">
            <a:avLst/>
          </a:prstGeom>
        </p:spPr>
        <p:txBody>
          <a:bodyPr vert="horz" wrap="square" lIns="102385" tIns="51193" rIns="102385" bIns="51193" numCol="1" anchor="ctr" anchorCtr="0" compatLnSpc="1">
            <a:prstTxWarp prst="textNoShape">
              <a:avLst/>
            </a:prstTxWarp>
          </a:bodyPr>
          <a:lstStyle>
            <a:lvl1pPr>
              <a:defRPr sz="900" i="1">
                <a:solidFill>
                  <a:srgbClr val="898989"/>
                </a:solidFill>
                <a:latin typeface="Verdana" pitchFamily="34" charset="0"/>
              </a:defRPr>
            </a:lvl1pPr>
          </a:lstStyle>
          <a:p>
            <a:pPr>
              <a:defRPr/>
            </a:pPr>
            <a:fld id="{C29F6312-D859-45AF-BE5E-A3E587FD058B}" type="slidenum">
              <a:rPr lang="en-US" altLang="en-US"/>
              <a:pPr>
                <a:defRPr/>
              </a:pPr>
              <a:t>‹#›</a:t>
            </a:fld>
            <a:endParaRPr lang="en-US" altLang="en-US"/>
          </a:p>
        </p:txBody>
      </p:sp>
      <p:pic>
        <p:nvPicPr>
          <p:cNvPr id="3080" name="Picture 10" descr="MMCN_V.jpg"/>
          <p:cNvPicPr>
            <a:picLocks noChangeAspect="1"/>
          </p:cNvPicPr>
          <p:nvPr/>
        </p:nvPicPr>
        <p:blipFill>
          <a:blip r:embed="rId5" cstate="print"/>
          <a:srcRect/>
          <a:stretch>
            <a:fillRect/>
          </a:stretch>
        </p:blipFill>
        <p:spPr bwMode="auto">
          <a:xfrm>
            <a:off x="7481888" y="6073775"/>
            <a:ext cx="1525587" cy="784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p:hf hdr="0"/>
  <p:txStyles>
    <p:titleStyle>
      <a:lvl1pPr algn="l" defTabSz="511175" rtl="0" eaLnBrk="0" fontAlgn="base" hangingPunct="0">
        <a:spcBef>
          <a:spcPct val="0"/>
        </a:spcBef>
        <a:spcAft>
          <a:spcPct val="0"/>
        </a:spcAft>
        <a:defRPr sz="2300">
          <a:solidFill>
            <a:schemeClr val="bg1"/>
          </a:solidFill>
          <a:latin typeface="+mj-lt"/>
          <a:ea typeface="ＭＳ Ｐゴシック" charset="-128"/>
          <a:cs typeface="ＭＳ Ｐゴシック" charset="-128"/>
        </a:defRPr>
      </a:lvl1pPr>
      <a:lvl2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2pPr>
      <a:lvl3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3pPr>
      <a:lvl4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4pPr>
      <a:lvl5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5pPr>
      <a:lvl6pPr marL="511925" algn="l" defTabSz="511925" rtl="0" eaLnBrk="1" fontAlgn="base" hangingPunct="1">
        <a:spcBef>
          <a:spcPct val="0"/>
        </a:spcBef>
        <a:spcAft>
          <a:spcPct val="0"/>
        </a:spcAft>
        <a:defRPr sz="2300">
          <a:solidFill>
            <a:schemeClr val="bg1"/>
          </a:solidFill>
          <a:latin typeface="Verdana" pitchFamily="34" charset="0"/>
        </a:defRPr>
      </a:lvl6pPr>
      <a:lvl7pPr marL="1023848" algn="l" defTabSz="511925" rtl="0" eaLnBrk="1" fontAlgn="base" hangingPunct="1">
        <a:spcBef>
          <a:spcPct val="0"/>
        </a:spcBef>
        <a:spcAft>
          <a:spcPct val="0"/>
        </a:spcAft>
        <a:defRPr sz="2300">
          <a:solidFill>
            <a:schemeClr val="bg1"/>
          </a:solidFill>
          <a:latin typeface="Verdana" pitchFamily="34" charset="0"/>
        </a:defRPr>
      </a:lvl7pPr>
      <a:lvl8pPr marL="1535772" algn="l" defTabSz="511925" rtl="0" eaLnBrk="1" fontAlgn="base" hangingPunct="1">
        <a:spcBef>
          <a:spcPct val="0"/>
        </a:spcBef>
        <a:spcAft>
          <a:spcPct val="0"/>
        </a:spcAft>
        <a:defRPr sz="2300">
          <a:solidFill>
            <a:schemeClr val="bg1"/>
          </a:solidFill>
          <a:latin typeface="Verdana" pitchFamily="34" charset="0"/>
        </a:defRPr>
      </a:lvl8pPr>
      <a:lvl9pPr marL="2047694" algn="l" defTabSz="511925" rtl="0" eaLnBrk="1" fontAlgn="base" hangingPunct="1">
        <a:spcBef>
          <a:spcPct val="0"/>
        </a:spcBef>
        <a:spcAft>
          <a:spcPct val="0"/>
        </a:spcAft>
        <a:defRPr sz="2300">
          <a:solidFill>
            <a:schemeClr val="bg1"/>
          </a:solidFill>
          <a:latin typeface="Verdana" pitchFamily="34" charset="0"/>
        </a:defRPr>
      </a:lvl9pPr>
    </p:titleStyle>
    <p:bodyStyle>
      <a:lvl1pPr marL="382588" indent="-382588"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charset="-128"/>
        </a:defRPr>
      </a:lvl1pPr>
      <a:lvl2pPr marL="577850" indent="-260350"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a:defRPr>
      </a:lvl2pPr>
      <a:lvl3pPr marL="828675" indent="-193675" algn="l" defTabSz="511175" rtl="0" eaLnBrk="0" fontAlgn="base" hangingPunct="0">
        <a:spcBef>
          <a:spcPct val="20000"/>
        </a:spcBef>
        <a:spcAft>
          <a:spcPct val="0"/>
        </a:spcAft>
        <a:buFont typeface="Arial" pitchFamily="34" charset="0"/>
        <a:buChar char="•"/>
        <a:defRPr sz="2700">
          <a:solidFill>
            <a:schemeClr val="bg1"/>
          </a:solidFill>
          <a:latin typeface="+mn-lt"/>
          <a:ea typeface="ＭＳ Ｐゴシック" charset="-128"/>
          <a:cs typeface="ＭＳ Ｐゴシック"/>
        </a:defRPr>
      </a:lvl3pPr>
      <a:lvl4pPr marL="1147763" indent="-190500" algn="l" defTabSz="511175" rtl="0" eaLnBrk="0" fontAlgn="base" hangingPunct="0">
        <a:spcBef>
          <a:spcPct val="20000"/>
        </a:spcBef>
        <a:spcAft>
          <a:spcPct val="0"/>
        </a:spcAft>
        <a:buFont typeface="Arial" pitchFamily="34" charset="0"/>
        <a:buChar char="•"/>
        <a:defRPr sz="2000">
          <a:solidFill>
            <a:schemeClr val="bg1"/>
          </a:solidFill>
          <a:latin typeface="+mn-lt"/>
          <a:ea typeface="ＭＳ Ｐゴシック" charset="-128"/>
          <a:cs typeface="ＭＳ Ｐゴシック"/>
        </a:defRPr>
      </a:lvl4pPr>
      <a:lvl5pPr marL="1409700" indent="-193675" algn="l" defTabSz="511175" rtl="0" eaLnBrk="0" fontAlgn="base" hangingPunct="0">
        <a:spcBef>
          <a:spcPct val="20000"/>
        </a:spcBef>
        <a:spcAft>
          <a:spcPct val="0"/>
        </a:spcAft>
        <a:buFont typeface="Arial" pitchFamily="34" charset="0"/>
        <a:buChar char="•"/>
        <a:defRPr sz="1500">
          <a:solidFill>
            <a:schemeClr val="bg1"/>
          </a:solidFill>
          <a:latin typeface="+mn-lt"/>
          <a:ea typeface="ＭＳ Ｐゴシック" charset="-128"/>
          <a:cs typeface="ＭＳ Ｐゴシック"/>
        </a:defRPr>
      </a:lvl5pPr>
      <a:lvl6pPr marL="1923269" indent="-193749" algn="l" defTabSz="511925" rtl="0" eaLnBrk="1" fontAlgn="base" hangingPunct="1">
        <a:spcBef>
          <a:spcPct val="20000"/>
        </a:spcBef>
        <a:spcAft>
          <a:spcPct val="0"/>
        </a:spcAft>
        <a:buFont typeface="Arial" pitchFamily="34" charset="0"/>
        <a:buChar char="•"/>
        <a:defRPr sz="1500">
          <a:solidFill>
            <a:schemeClr val="bg1"/>
          </a:solidFill>
          <a:latin typeface="+mn-lt"/>
        </a:defRPr>
      </a:lvl6pPr>
      <a:lvl7pPr marL="2435194" indent="-193749" algn="l" defTabSz="511925" rtl="0" eaLnBrk="1" fontAlgn="base" hangingPunct="1">
        <a:spcBef>
          <a:spcPct val="20000"/>
        </a:spcBef>
        <a:spcAft>
          <a:spcPct val="0"/>
        </a:spcAft>
        <a:buFont typeface="Arial" pitchFamily="34" charset="0"/>
        <a:buChar char="•"/>
        <a:defRPr sz="1500">
          <a:solidFill>
            <a:schemeClr val="bg1"/>
          </a:solidFill>
          <a:latin typeface="+mn-lt"/>
        </a:defRPr>
      </a:lvl7pPr>
      <a:lvl8pPr marL="2947116" indent="-193749" algn="l" defTabSz="511925" rtl="0" eaLnBrk="1" fontAlgn="base" hangingPunct="1">
        <a:spcBef>
          <a:spcPct val="20000"/>
        </a:spcBef>
        <a:spcAft>
          <a:spcPct val="0"/>
        </a:spcAft>
        <a:buFont typeface="Arial" pitchFamily="34" charset="0"/>
        <a:buChar char="•"/>
        <a:defRPr sz="1500">
          <a:solidFill>
            <a:schemeClr val="bg1"/>
          </a:solidFill>
          <a:latin typeface="+mn-lt"/>
        </a:defRPr>
      </a:lvl8pPr>
      <a:lvl9pPr marL="3459041" indent="-193749" algn="l" defTabSz="511925" rtl="0" eaLnBrk="1" fontAlgn="base" hangingPunct="1">
        <a:spcBef>
          <a:spcPct val="20000"/>
        </a:spcBef>
        <a:spcAft>
          <a:spcPct val="0"/>
        </a:spcAft>
        <a:buFont typeface="Arial" pitchFamily="34" charset="0"/>
        <a:buChar char="•"/>
        <a:defRPr sz="1500">
          <a:solidFill>
            <a:schemeClr val="bg1"/>
          </a:solidFill>
          <a:latin typeface="+mn-lt"/>
        </a:defRPr>
      </a:lvl9pPr>
    </p:bodyStyle>
    <p:otherStyle>
      <a:defPPr>
        <a:defRPr lang="en-US"/>
      </a:defPPr>
      <a:lvl1pPr marL="0" algn="l" defTabSz="1023848" rtl="0" eaLnBrk="1" latinLnBrk="0" hangingPunct="1">
        <a:defRPr sz="2000" kern="1200">
          <a:solidFill>
            <a:schemeClr val="tx1"/>
          </a:solidFill>
          <a:latin typeface="+mn-lt"/>
          <a:ea typeface="+mn-ea"/>
          <a:cs typeface="+mn-cs"/>
        </a:defRPr>
      </a:lvl1pPr>
      <a:lvl2pPr marL="511925" algn="l" defTabSz="1023848" rtl="0" eaLnBrk="1" latinLnBrk="0" hangingPunct="1">
        <a:defRPr sz="2000" kern="1200">
          <a:solidFill>
            <a:schemeClr val="tx1"/>
          </a:solidFill>
          <a:latin typeface="+mn-lt"/>
          <a:ea typeface="+mn-ea"/>
          <a:cs typeface="+mn-cs"/>
        </a:defRPr>
      </a:lvl2pPr>
      <a:lvl3pPr marL="1023848" algn="l" defTabSz="1023848" rtl="0" eaLnBrk="1" latinLnBrk="0" hangingPunct="1">
        <a:defRPr sz="2000" kern="1200">
          <a:solidFill>
            <a:schemeClr val="tx1"/>
          </a:solidFill>
          <a:latin typeface="+mn-lt"/>
          <a:ea typeface="+mn-ea"/>
          <a:cs typeface="+mn-cs"/>
        </a:defRPr>
      </a:lvl3pPr>
      <a:lvl4pPr marL="1535772" algn="l" defTabSz="1023848" rtl="0" eaLnBrk="1" latinLnBrk="0" hangingPunct="1">
        <a:defRPr sz="2000" kern="1200">
          <a:solidFill>
            <a:schemeClr val="tx1"/>
          </a:solidFill>
          <a:latin typeface="+mn-lt"/>
          <a:ea typeface="+mn-ea"/>
          <a:cs typeface="+mn-cs"/>
        </a:defRPr>
      </a:lvl4pPr>
      <a:lvl5pPr marL="2047694" algn="l" defTabSz="1023848" rtl="0" eaLnBrk="1" latinLnBrk="0" hangingPunct="1">
        <a:defRPr sz="2000" kern="1200">
          <a:solidFill>
            <a:schemeClr val="tx1"/>
          </a:solidFill>
          <a:latin typeface="+mn-lt"/>
          <a:ea typeface="+mn-ea"/>
          <a:cs typeface="+mn-cs"/>
        </a:defRPr>
      </a:lvl5pPr>
      <a:lvl6pPr marL="2559620" algn="l" defTabSz="1023848" rtl="0" eaLnBrk="1" latinLnBrk="0" hangingPunct="1">
        <a:defRPr sz="2000" kern="1200">
          <a:solidFill>
            <a:schemeClr val="tx1"/>
          </a:solidFill>
          <a:latin typeface="+mn-lt"/>
          <a:ea typeface="+mn-ea"/>
          <a:cs typeface="+mn-cs"/>
        </a:defRPr>
      </a:lvl6pPr>
      <a:lvl7pPr marL="3071543" algn="l" defTabSz="1023848" rtl="0" eaLnBrk="1" latinLnBrk="0" hangingPunct="1">
        <a:defRPr sz="2000" kern="1200">
          <a:solidFill>
            <a:schemeClr val="tx1"/>
          </a:solidFill>
          <a:latin typeface="+mn-lt"/>
          <a:ea typeface="+mn-ea"/>
          <a:cs typeface="+mn-cs"/>
        </a:defRPr>
      </a:lvl7pPr>
      <a:lvl8pPr marL="3583466" algn="l" defTabSz="1023848" rtl="0" eaLnBrk="1" latinLnBrk="0" hangingPunct="1">
        <a:defRPr sz="2000" kern="1200">
          <a:solidFill>
            <a:schemeClr val="tx1"/>
          </a:solidFill>
          <a:latin typeface="+mn-lt"/>
          <a:ea typeface="+mn-ea"/>
          <a:cs typeface="+mn-cs"/>
        </a:defRPr>
      </a:lvl8pPr>
      <a:lvl9pPr marL="4095390" algn="l" defTabSz="102384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00370"/>
        </a:solidFill>
        <a:effectLst/>
      </p:bgPr>
    </p:bg>
    <p:spTree>
      <p:nvGrpSpPr>
        <p:cNvPr id="1" name=""/>
        <p:cNvGrpSpPr/>
        <p:nvPr/>
      </p:nvGrpSpPr>
      <p:grpSpPr>
        <a:xfrm>
          <a:off x="0" y="0"/>
          <a:ext cx="0" cy="0"/>
          <a:chOff x="0" y="0"/>
          <a:chExt cx="0" cy="0"/>
        </a:xfrm>
      </p:grpSpPr>
      <p:sp>
        <p:nvSpPr>
          <p:cNvPr id="9" name="Rectangle 8"/>
          <p:cNvSpPr/>
          <p:nvPr/>
        </p:nvSpPr>
        <p:spPr>
          <a:xfrm>
            <a:off x="0" y="6067425"/>
            <a:ext cx="9144000" cy="79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373" tIns="51187" rIns="102373" bIns="51187" anchor="ctr"/>
          <a:lstStyle/>
          <a:p>
            <a:pPr algn="ctr" defTabSz="511865" fontAlgn="auto">
              <a:spcBef>
                <a:spcPts val="0"/>
              </a:spcBef>
              <a:spcAft>
                <a:spcPts val="0"/>
              </a:spcAft>
              <a:defRPr/>
            </a:pPr>
            <a:endParaRPr lang="en-US">
              <a:solidFill>
                <a:srgbClr val="FFFFFF"/>
              </a:solidFill>
            </a:endParaRPr>
          </a:p>
        </p:txBody>
      </p:sp>
      <p:cxnSp>
        <p:nvCxnSpPr>
          <p:cNvPr id="15" name="Straight Connector 14"/>
          <p:cNvCxnSpPr/>
          <p:nvPr/>
        </p:nvCxnSpPr>
        <p:spPr>
          <a:xfrm rot="5400000">
            <a:off x="2813050" y="6477000"/>
            <a:ext cx="166688" cy="1588"/>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262438" y="6477000"/>
            <a:ext cx="166688" cy="1587"/>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Date Placeholder 2"/>
          <p:cNvSpPr>
            <a:spLocks noGrp="1"/>
          </p:cNvSpPr>
          <p:nvPr>
            <p:ph type="dt" sz="half" idx="2"/>
          </p:nvPr>
        </p:nvSpPr>
        <p:spPr>
          <a:xfrm>
            <a:off x="2973388" y="6273800"/>
            <a:ext cx="1295400" cy="365125"/>
          </a:xfrm>
          <a:prstGeom prst="rect">
            <a:avLst/>
          </a:prstGeom>
        </p:spPr>
        <p:txBody>
          <a:bodyPr vert="horz" wrap="square" lIns="102373" tIns="51187" rIns="102373" bIns="51187" numCol="1" anchor="ctr" anchorCtr="0" compatLnSpc="1">
            <a:prstTxWarp prst="textNoShape">
              <a:avLst/>
            </a:prstTxWarp>
          </a:bodyPr>
          <a:lstStyle>
            <a:lvl1pPr algn="ctr">
              <a:defRPr sz="900" i="1">
                <a:solidFill>
                  <a:srgbClr val="898989"/>
                </a:solidFill>
                <a:latin typeface="Verdana" pitchFamily="34" charset="0"/>
              </a:defRPr>
            </a:lvl1pPr>
          </a:lstStyle>
          <a:p>
            <a:pPr>
              <a:defRPr/>
            </a:pPr>
            <a:fld id="{BD0AFF48-BEF8-4A7B-BEE5-2CC40867E067}" type="datetime1">
              <a:rPr lang="en-US" altLang="en-US"/>
              <a:pPr>
                <a:defRPr/>
              </a:pPr>
              <a:t>4/23/2015</a:t>
            </a:fld>
            <a:endParaRPr lang="en-US" altLang="en-US"/>
          </a:p>
        </p:txBody>
      </p:sp>
      <p:sp>
        <p:nvSpPr>
          <p:cNvPr id="18" name="Footer Placeholder 3"/>
          <p:cNvSpPr>
            <a:spLocks noGrp="1"/>
          </p:cNvSpPr>
          <p:nvPr>
            <p:ph type="ftr" sz="quarter" idx="3"/>
          </p:nvPr>
        </p:nvSpPr>
        <p:spPr>
          <a:xfrm>
            <a:off x="457200" y="6273800"/>
            <a:ext cx="2371725" cy="365125"/>
          </a:xfrm>
          <a:prstGeom prst="rect">
            <a:avLst/>
          </a:prstGeom>
        </p:spPr>
        <p:txBody>
          <a:bodyPr vert="horz" wrap="square" lIns="102373" tIns="51187" rIns="102373" bIns="51187" numCol="1" anchor="ctr" anchorCtr="0" compatLnSpc="1">
            <a:prstTxWarp prst="textNoShape">
              <a:avLst/>
            </a:prstTxWarp>
          </a:bodyPr>
          <a:lstStyle>
            <a:lvl1pPr algn="r">
              <a:defRPr sz="900" i="1">
                <a:solidFill>
                  <a:srgbClr val="898989"/>
                </a:solidFill>
                <a:latin typeface="Verdana" pitchFamily="34" charset="0"/>
              </a:defRPr>
            </a:lvl1pPr>
          </a:lstStyle>
          <a:p>
            <a:pPr>
              <a:defRPr/>
            </a:pPr>
            <a:r>
              <a:rPr lang="en-US" altLang="en-US"/>
              <a:t>Place Title Here in Header and Footer</a:t>
            </a:r>
          </a:p>
        </p:txBody>
      </p:sp>
      <p:sp>
        <p:nvSpPr>
          <p:cNvPr id="19" name="Slide Number Placeholder 4"/>
          <p:cNvSpPr>
            <a:spLocks noGrp="1"/>
          </p:cNvSpPr>
          <p:nvPr>
            <p:ph type="sldNum" sz="quarter" idx="4"/>
          </p:nvPr>
        </p:nvSpPr>
        <p:spPr>
          <a:xfrm>
            <a:off x="4421188" y="6273800"/>
            <a:ext cx="598487" cy="365125"/>
          </a:xfrm>
          <a:prstGeom prst="rect">
            <a:avLst/>
          </a:prstGeom>
        </p:spPr>
        <p:txBody>
          <a:bodyPr vert="horz" wrap="square" lIns="102373" tIns="51187" rIns="102373" bIns="51187" numCol="1" anchor="ctr" anchorCtr="0" compatLnSpc="1">
            <a:prstTxWarp prst="textNoShape">
              <a:avLst/>
            </a:prstTxWarp>
          </a:bodyPr>
          <a:lstStyle>
            <a:lvl1pPr>
              <a:defRPr sz="900" i="1">
                <a:solidFill>
                  <a:srgbClr val="898989"/>
                </a:solidFill>
                <a:latin typeface="Verdana" pitchFamily="34" charset="0"/>
              </a:defRPr>
            </a:lvl1pPr>
          </a:lstStyle>
          <a:p>
            <a:pPr>
              <a:defRPr/>
            </a:pPr>
            <a:fld id="{0DC5C59E-4DA9-4B54-BAD7-5F49D618D0DB}" type="slidenum">
              <a:rPr lang="en-US" altLang="en-US"/>
              <a:pPr>
                <a:defRPr/>
              </a:pPr>
              <a:t>‹#›</a:t>
            </a:fld>
            <a:endParaRPr lang="en-US" altLang="en-US"/>
          </a:p>
        </p:txBody>
      </p:sp>
      <p:pic>
        <p:nvPicPr>
          <p:cNvPr id="4104" name="Picture 10" descr="MMCN_V.jpg"/>
          <p:cNvPicPr>
            <a:picLocks noChangeAspect="1"/>
          </p:cNvPicPr>
          <p:nvPr/>
        </p:nvPicPr>
        <p:blipFill>
          <a:blip r:embed="rId5" cstate="print"/>
          <a:srcRect/>
          <a:stretch>
            <a:fillRect/>
          </a:stretch>
        </p:blipFill>
        <p:spPr bwMode="auto">
          <a:xfrm>
            <a:off x="7481888" y="6073775"/>
            <a:ext cx="1525587" cy="784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Lst>
  <p:hf hdr="0"/>
  <p:txStyles>
    <p:titleStyle>
      <a:lvl1pPr algn="l" defTabSz="511175" rtl="0" eaLnBrk="0" fontAlgn="base" hangingPunct="0">
        <a:spcBef>
          <a:spcPct val="0"/>
        </a:spcBef>
        <a:spcAft>
          <a:spcPct val="0"/>
        </a:spcAft>
        <a:defRPr sz="2300">
          <a:solidFill>
            <a:schemeClr val="bg1"/>
          </a:solidFill>
          <a:latin typeface="+mj-lt"/>
          <a:ea typeface="ＭＳ Ｐゴシック" charset="-128"/>
          <a:cs typeface="ＭＳ Ｐゴシック" charset="-128"/>
        </a:defRPr>
      </a:lvl1pPr>
      <a:lvl2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2pPr>
      <a:lvl3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3pPr>
      <a:lvl4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4pPr>
      <a:lvl5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5pPr>
      <a:lvl6pPr marL="511865" algn="l" defTabSz="511865" rtl="0" eaLnBrk="1" fontAlgn="base" hangingPunct="1">
        <a:spcBef>
          <a:spcPct val="0"/>
        </a:spcBef>
        <a:spcAft>
          <a:spcPct val="0"/>
        </a:spcAft>
        <a:defRPr sz="2300">
          <a:solidFill>
            <a:schemeClr val="bg1"/>
          </a:solidFill>
          <a:latin typeface="Verdana" pitchFamily="34" charset="0"/>
        </a:defRPr>
      </a:lvl6pPr>
      <a:lvl7pPr marL="1023728" algn="l" defTabSz="511865" rtl="0" eaLnBrk="1" fontAlgn="base" hangingPunct="1">
        <a:spcBef>
          <a:spcPct val="0"/>
        </a:spcBef>
        <a:spcAft>
          <a:spcPct val="0"/>
        </a:spcAft>
        <a:defRPr sz="2300">
          <a:solidFill>
            <a:schemeClr val="bg1"/>
          </a:solidFill>
          <a:latin typeface="Verdana" pitchFamily="34" charset="0"/>
        </a:defRPr>
      </a:lvl7pPr>
      <a:lvl8pPr marL="1535592" algn="l" defTabSz="511865" rtl="0" eaLnBrk="1" fontAlgn="base" hangingPunct="1">
        <a:spcBef>
          <a:spcPct val="0"/>
        </a:spcBef>
        <a:spcAft>
          <a:spcPct val="0"/>
        </a:spcAft>
        <a:defRPr sz="2300">
          <a:solidFill>
            <a:schemeClr val="bg1"/>
          </a:solidFill>
          <a:latin typeface="Verdana" pitchFamily="34" charset="0"/>
        </a:defRPr>
      </a:lvl8pPr>
      <a:lvl9pPr marL="2047455" algn="l" defTabSz="511865" rtl="0" eaLnBrk="1" fontAlgn="base" hangingPunct="1">
        <a:spcBef>
          <a:spcPct val="0"/>
        </a:spcBef>
        <a:spcAft>
          <a:spcPct val="0"/>
        </a:spcAft>
        <a:defRPr sz="2300">
          <a:solidFill>
            <a:schemeClr val="bg1"/>
          </a:solidFill>
          <a:latin typeface="Verdana" pitchFamily="34" charset="0"/>
        </a:defRPr>
      </a:lvl9pPr>
    </p:titleStyle>
    <p:bodyStyle>
      <a:lvl1pPr marL="382588" indent="-382588"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charset="-128"/>
        </a:defRPr>
      </a:lvl1pPr>
      <a:lvl2pPr marL="577850" indent="-260350"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a:defRPr>
      </a:lvl2pPr>
      <a:lvl3pPr marL="828675" indent="-193675" algn="l" defTabSz="511175" rtl="0" eaLnBrk="0" fontAlgn="base" hangingPunct="0">
        <a:spcBef>
          <a:spcPct val="20000"/>
        </a:spcBef>
        <a:spcAft>
          <a:spcPct val="0"/>
        </a:spcAft>
        <a:buFont typeface="Arial" pitchFamily="34" charset="0"/>
        <a:buChar char="•"/>
        <a:defRPr sz="2700">
          <a:solidFill>
            <a:schemeClr val="bg1"/>
          </a:solidFill>
          <a:latin typeface="+mn-lt"/>
          <a:ea typeface="ＭＳ Ｐゴシック" charset="-128"/>
          <a:cs typeface="ＭＳ Ｐゴシック"/>
        </a:defRPr>
      </a:lvl3pPr>
      <a:lvl4pPr marL="1147763" indent="-190500" algn="l" defTabSz="511175" rtl="0" eaLnBrk="0" fontAlgn="base" hangingPunct="0">
        <a:spcBef>
          <a:spcPct val="20000"/>
        </a:spcBef>
        <a:spcAft>
          <a:spcPct val="0"/>
        </a:spcAft>
        <a:buFont typeface="Arial" pitchFamily="34" charset="0"/>
        <a:buChar char="•"/>
        <a:defRPr sz="2000">
          <a:solidFill>
            <a:schemeClr val="bg1"/>
          </a:solidFill>
          <a:latin typeface="+mn-lt"/>
          <a:ea typeface="ＭＳ Ｐゴシック" charset="-128"/>
          <a:cs typeface="ＭＳ Ｐゴシック"/>
        </a:defRPr>
      </a:lvl4pPr>
      <a:lvl5pPr marL="1409700" indent="-193675" algn="l" defTabSz="511175" rtl="0" eaLnBrk="0" fontAlgn="base" hangingPunct="0">
        <a:spcBef>
          <a:spcPct val="20000"/>
        </a:spcBef>
        <a:spcAft>
          <a:spcPct val="0"/>
        </a:spcAft>
        <a:buFont typeface="Arial" pitchFamily="34" charset="0"/>
        <a:buChar char="•"/>
        <a:defRPr sz="1500">
          <a:solidFill>
            <a:schemeClr val="bg1"/>
          </a:solidFill>
          <a:latin typeface="+mn-lt"/>
          <a:ea typeface="ＭＳ Ｐゴシック" charset="-128"/>
          <a:cs typeface="ＭＳ Ｐゴシック"/>
        </a:defRPr>
      </a:lvl5pPr>
      <a:lvl6pPr marL="1923044" indent="-193726" algn="l" defTabSz="511865" rtl="0" eaLnBrk="1" fontAlgn="base" hangingPunct="1">
        <a:spcBef>
          <a:spcPct val="20000"/>
        </a:spcBef>
        <a:spcAft>
          <a:spcPct val="0"/>
        </a:spcAft>
        <a:buFont typeface="Arial" pitchFamily="34" charset="0"/>
        <a:buChar char="•"/>
        <a:defRPr sz="1500">
          <a:solidFill>
            <a:schemeClr val="bg1"/>
          </a:solidFill>
          <a:latin typeface="+mn-lt"/>
        </a:defRPr>
      </a:lvl6pPr>
      <a:lvl7pPr marL="2434909" indent="-193726" algn="l" defTabSz="511865" rtl="0" eaLnBrk="1" fontAlgn="base" hangingPunct="1">
        <a:spcBef>
          <a:spcPct val="20000"/>
        </a:spcBef>
        <a:spcAft>
          <a:spcPct val="0"/>
        </a:spcAft>
        <a:buFont typeface="Arial" pitchFamily="34" charset="0"/>
        <a:buChar char="•"/>
        <a:defRPr sz="1500">
          <a:solidFill>
            <a:schemeClr val="bg1"/>
          </a:solidFill>
          <a:latin typeface="+mn-lt"/>
        </a:defRPr>
      </a:lvl7pPr>
      <a:lvl8pPr marL="2946772" indent="-193726" algn="l" defTabSz="511865" rtl="0" eaLnBrk="1" fontAlgn="base" hangingPunct="1">
        <a:spcBef>
          <a:spcPct val="20000"/>
        </a:spcBef>
        <a:spcAft>
          <a:spcPct val="0"/>
        </a:spcAft>
        <a:buFont typeface="Arial" pitchFamily="34" charset="0"/>
        <a:buChar char="•"/>
        <a:defRPr sz="1500">
          <a:solidFill>
            <a:schemeClr val="bg1"/>
          </a:solidFill>
          <a:latin typeface="+mn-lt"/>
        </a:defRPr>
      </a:lvl8pPr>
      <a:lvl9pPr marL="3458636" indent="-193726" algn="l" defTabSz="511865" rtl="0" eaLnBrk="1" fontAlgn="base" hangingPunct="1">
        <a:spcBef>
          <a:spcPct val="20000"/>
        </a:spcBef>
        <a:spcAft>
          <a:spcPct val="0"/>
        </a:spcAft>
        <a:buFont typeface="Arial" pitchFamily="34" charset="0"/>
        <a:buChar char="•"/>
        <a:defRPr sz="1500">
          <a:solidFill>
            <a:schemeClr val="bg1"/>
          </a:solidFill>
          <a:latin typeface="+mn-lt"/>
        </a:defRPr>
      </a:lvl9pPr>
    </p:bodyStyle>
    <p:otherStyle>
      <a:defPPr>
        <a:defRPr lang="en-US"/>
      </a:defPPr>
      <a:lvl1pPr marL="0" algn="l" defTabSz="1023728" rtl="0" eaLnBrk="1" latinLnBrk="0" hangingPunct="1">
        <a:defRPr sz="2000" kern="1200">
          <a:solidFill>
            <a:schemeClr val="tx1"/>
          </a:solidFill>
          <a:latin typeface="+mn-lt"/>
          <a:ea typeface="+mn-ea"/>
          <a:cs typeface="+mn-cs"/>
        </a:defRPr>
      </a:lvl1pPr>
      <a:lvl2pPr marL="511865" algn="l" defTabSz="1023728" rtl="0" eaLnBrk="1" latinLnBrk="0" hangingPunct="1">
        <a:defRPr sz="2000" kern="1200">
          <a:solidFill>
            <a:schemeClr val="tx1"/>
          </a:solidFill>
          <a:latin typeface="+mn-lt"/>
          <a:ea typeface="+mn-ea"/>
          <a:cs typeface="+mn-cs"/>
        </a:defRPr>
      </a:lvl2pPr>
      <a:lvl3pPr marL="1023728" algn="l" defTabSz="1023728" rtl="0" eaLnBrk="1" latinLnBrk="0" hangingPunct="1">
        <a:defRPr sz="2000" kern="1200">
          <a:solidFill>
            <a:schemeClr val="tx1"/>
          </a:solidFill>
          <a:latin typeface="+mn-lt"/>
          <a:ea typeface="+mn-ea"/>
          <a:cs typeface="+mn-cs"/>
        </a:defRPr>
      </a:lvl3pPr>
      <a:lvl4pPr marL="1535592" algn="l" defTabSz="1023728" rtl="0" eaLnBrk="1" latinLnBrk="0" hangingPunct="1">
        <a:defRPr sz="2000" kern="1200">
          <a:solidFill>
            <a:schemeClr val="tx1"/>
          </a:solidFill>
          <a:latin typeface="+mn-lt"/>
          <a:ea typeface="+mn-ea"/>
          <a:cs typeface="+mn-cs"/>
        </a:defRPr>
      </a:lvl4pPr>
      <a:lvl5pPr marL="2047455" algn="l" defTabSz="1023728" rtl="0" eaLnBrk="1" latinLnBrk="0" hangingPunct="1">
        <a:defRPr sz="2000" kern="1200">
          <a:solidFill>
            <a:schemeClr val="tx1"/>
          </a:solidFill>
          <a:latin typeface="+mn-lt"/>
          <a:ea typeface="+mn-ea"/>
          <a:cs typeface="+mn-cs"/>
        </a:defRPr>
      </a:lvl5pPr>
      <a:lvl6pPr marL="2559321" algn="l" defTabSz="1023728" rtl="0" eaLnBrk="1" latinLnBrk="0" hangingPunct="1">
        <a:defRPr sz="2000" kern="1200">
          <a:solidFill>
            <a:schemeClr val="tx1"/>
          </a:solidFill>
          <a:latin typeface="+mn-lt"/>
          <a:ea typeface="+mn-ea"/>
          <a:cs typeface="+mn-cs"/>
        </a:defRPr>
      </a:lvl6pPr>
      <a:lvl7pPr marL="3071184" algn="l" defTabSz="1023728" rtl="0" eaLnBrk="1" latinLnBrk="0" hangingPunct="1">
        <a:defRPr sz="2000" kern="1200">
          <a:solidFill>
            <a:schemeClr val="tx1"/>
          </a:solidFill>
          <a:latin typeface="+mn-lt"/>
          <a:ea typeface="+mn-ea"/>
          <a:cs typeface="+mn-cs"/>
        </a:defRPr>
      </a:lvl7pPr>
      <a:lvl8pPr marL="3583047" algn="l" defTabSz="1023728" rtl="0" eaLnBrk="1" latinLnBrk="0" hangingPunct="1">
        <a:defRPr sz="2000" kern="1200">
          <a:solidFill>
            <a:schemeClr val="tx1"/>
          </a:solidFill>
          <a:latin typeface="+mn-lt"/>
          <a:ea typeface="+mn-ea"/>
          <a:cs typeface="+mn-cs"/>
        </a:defRPr>
      </a:lvl8pPr>
      <a:lvl9pPr marL="4094912" algn="l" defTabSz="102372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2492A"/>
        </a:solidFill>
        <a:effectLst/>
      </p:bgPr>
    </p:bg>
    <p:spTree>
      <p:nvGrpSpPr>
        <p:cNvPr id="1" name=""/>
        <p:cNvGrpSpPr/>
        <p:nvPr/>
      </p:nvGrpSpPr>
      <p:grpSpPr>
        <a:xfrm>
          <a:off x="0" y="0"/>
          <a:ext cx="0" cy="0"/>
          <a:chOff x="0" y="0"/>
          <a:chExt cx="0" cy="0"/>
        </a:xfrm>
      </p:grpSpPr>
      <p:sp>
        <p:nvSpPr>
          <p:cNvPr id="9" name="Rectangle 8"/>
          <p:cNvSpPr/>
          <p:nvPr/>
        </p:nvSpPr>
        <p:spPr>
          <a:xfrm>
            <a:off x="0" y="6067425"/>
            <a:ext cx="9144000" cy="79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361" tIns="51181" rIns="102361" bIns="51181" anchor="ctr"/>
          <a:lstStyle/>
          <a:p>
            <a:pPr algn="ctr" defTabSz="511805" fontAlgn="auto">
              <a:spcBef>
                <a:spcPts val="0"/>
              </a:spcBef>
              <a:spcAft>
                <a:spcPts val="0"/>
              </a:spcAft>
              <a:defRPr/>
            </a:pPr>
            <a:endParaRPr lang="en-US">
              <a:solidFill>
                <a:srgbClr val="FFFFFF"/>
              </a:solidFill>
            </a:endParaRPr>
          </a:p>
        </p:txBody>
      </p:sp>
      <p:cxnSp>
        <p:nvCxnSpPr>
          <p:cNvPr id="15" name="Straight Connector 14"/>
          <p:cNvCxnSpPr/>
          <p:nvPr/>
        </p:nvCxnSpPr>
        <p:spPr>
          <a:xfrm rot="5400000">
            <a:off x="2813050" y="6477000"/>
            <a:ext cx="166688" cy="1588"/>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262438" y="6477000"/>
            <a:ext cx="166688" cy="1587"/>
          </a:xfrm>
          <a:prstGeom prst="line">
            <a:avLst/>
          </a:prstGeom>
          <a:ln w="6350" cap="flat" cmpd="sng" algn="ctr">
            <a:solidFill>
              <a:srgbClr val="6062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Date Placeholder 2"/>
          <p:cNvSpPr>
            <a:spLocks noGrp="1"/>
          </p:cNvSpPr>
          <p:nvPr>
            <p:ph type="dt" sz="half" idx="2"/>
          </p:nvPr>
        </p:nvSpPr>
        <p:spPr>
          <a:xfrm>
            <a:off x="2973388" y="6273800"/>
            <a:ext cx="1295400" cy="365125"/>
          </a:xfrm>
          <a:prstGeom prst="rect">
            <a:avLst/>
          </a:prstGeom>
        </p:spPr>
        <p:txBody>
          <a:bodyPr vert="horz" wrap="square" lIns="102361" tIns="51181" rIns="102361" bIns="51181" numCol="1" anchor="ctr" anchorCtr="0" compatLnSpc="1">
            <a:prstTxWarp prst="textNoShape">
              <a:avLst/>
            </a:prstTxWarp>
          </a:bodyPr>
          <a:lstStyle>
            <a:lvl1pPr algn="ctr">
              <a:defRPr sz="900" i="1">
                <a:solidFill>
                  <a:srgbClr val="898989"/>
                </a:solidFill>
                <a:latin typeface="Verdana" pitchFamily="34" charset="0"/>
              </a:defRPr>
            </a:lvl1pPr>
          </a:lstStyle>
          <a:p>
            <a:pPr>
              <a:defRPr/>
            </a:pPr>
            <a:fld id="{BE234E4A-8787-4DB5-98AF-3A7AE0506632}" type="datetime1">
              <a:rPr lang="en-US" altLang="en-US"/>
              <a:pPr>
                <a:defRPr/>
              </a:pPr>
              <a:t>4/23/2015</a:t>
            </a:fld>
            <a:endParaRPr lang="en-US" altLang="en-US"/>
          </a:p>
        </p:txBody>
      </p:sp>
      <p:sp>
        <p:nvSpPr>
          <p:cNvPr id="18" name="Footer Placeholder 3"/>
          <p:cNvSpPr>
            <a:spLocks noGrp="1"/>
          </p:cNvSpPr>
          <p:nvPr>
            <p:ph type="ftr" sz="quarter" idx="3"/>
          </p:nvPr>
        </p:nvSpPr>
        <p:spPr>
          <a:xfrm>
            <a:off x="457200" y="6273800"/>
            <a:ext cx="2371725" cy="365125"/>
          </a:xfrm>
          <a:prstGeom prst="rect">
            <a:avLst/>
          </a:prstGeom>
        </p:spPr>
        <p:txBody>
          <a:bodyPr vert="horz" wrap="square" lIns="102361" tIns="51181" rIns="102361" bIns="51181" numCol="1" anchor="ctr" anchorCtr="0" compatLnSpc="1">
            <a:prstTxWarp prst="textNoShape">
              <a:avLst/>
            </a:prstTxWarp>
          </a:bodyPr>
          <a:lstStyle>
            <a:lvl1pPr algn="r">
              <a:defRPr sz="900" i="1">
                <a:solidFill>
                  <a:srgbClr val="898989"/>
                </a:solidFill>
                <a:latin typeface="Verdana" pitchFamily="34" charset="0"/>
              </a:defRPr>
            </a:lvl1pPr>
          </a:lstStyle>
          <a:p>
            <a:pPr>
              <a:defRPr/>
            </a:pPr>
            <a:r>
              <a:rPr lang="en-US" altLang="en-US"/>
              <a:t>Place Title Here in Header and Footer</a:t>
            </a:r>
          </a:p>
        </p:txBody>
      </p:sp>
      <p:sp>
        <p:nvSpPr>
          <p:cNvPr id="19" name="Slide Number Placeholder 4"/>
          <p:cNvSpPr>
            <a:spLocks noGrp="1"/>
          </p:cNvSpPr>
          <p:nvPr>
            <p:ph type="sldNum" sz="quarter" idx="4"/>
          </p:nvPr>
        </p:nvSpPr>
        <p:spPr>
          <a:xfrm>
            <a:off x="4421188" y="6273800"/>
            <a:ext cx="598487" cy="365125"/>
          </a:xfrm>
          <a:prstGeom prst="rect">
            <a:avLst/>
          </a:prstGeom>
        </p:spPr>
        <p:txBody>
          <a:bodyPr vert="horz" wrap="square" lIns="102361" tIns="51181" rIns="102361" bIns="51181" numCol="1" anchor="ctr" anchorCtr="0" compatLnSpc="1">
            <a:prstTxWarp prst="textNoShape">
              <a:avLst/>
            </a:prstTxWarp>
          </a:bodyPr>
          <a:lstStyle>
            <a:lvl1pPr>
              <a:defRPr sz="900" i="1">
                <a:solidFill>
                  <a:srgbClr val="898989"/>
                </a:solidFill>
                <a:latin typeface="Verdana" pitchFamily="34" charset="0"/>
              </a:defRPr>
            </a:lvl1pPr>
          </a:lstStyle>
          <a:p>
            <a:pPr>
              <a:defRPr/>
            </a:pPr>
            <a:fld id="{211AC168-77A0-4AB8-A560-9C322C1066CB}" type="slidenum">
              <a:rPr lang="en-US" altLang="en-US"/>
              <a:pPr>
                <a:defRPr/>
              </a:pPr>
              <a:t>‹#›</a:t>
            </a:fld>
            <a:endParaRPr lang="en-US" altLang="en-US"/>
          </a:p>
        </p:txBody>
      </p:sp>
      <p:pic>
        <p:nvPicPr>
          <p:cNvPr id="5128" name="Picture 10" descr="MMCN_V.jpg"/>
          <p:cNvPicPr>
            <a:picLocks noChangeAspect="1"/>
          </p:cNvPicPr>
          <p:nvPr/>
        </p:nvPicPr>
        <p:blipFill>
          <a:blip r:embed="rId5" cstate="print"/>
          <a:srcRect/>
          <a:stretch>
            <a:fillRect/>
          </a:stretch>
        </p:blipFill>
        <p:spPr bwMode="auto">
          <a:xfrm>
            <a:off x="7481888" y="6073775"/>
            <a:ext cx="1525587" cy="784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Lst>
  <p:hf hdr="0"/>
  <p:txStyles>
    <p:titleStyle>
      <a:lvl1pPr algn="l" defTabSz="511175" rtl="0" eaLnBrk="0" fontAlgn="base" hangingPunct="0">
        <a:spcBef>
          <a:spcPct val="0"/>
        </a:spcBef>
        <a:spcAft>
          <a:spcPct val="0"/>
        </a:spcAft>
        <a:defRPr sz="2300">
          <a:solidFill>
            <a:schemeClr val="bg1"/>
          </a:solidFill>
          <a:latin typeface="+mj-lt"/>
          <a:ea typeface="ＭＳ Ｐゴシック" charset="-128"/>
          <a:cs typeface="ＭＳ Ｐゴシック" charset="-128"/>
        </a:defRPr>
      </a:lvl1pPr>
      <a:lvl2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2pPr>
      <a:lvl3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3pPr>
      <a:lvl4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4pPr>
      <a:lvl5pPr algn="l" defTabSz="511175" rtl="0" eaLnBrk="0" fontAlgn="base" hangingPunct="0">
        <a:spcBef>
          <a:spcPct val="0"/>
        </a:spcBef>
        <a:spcAft>
          <a:spcPct val="0"/>
        </a:spcAft>
        <a:defRPr sz="2300">
          <a:solidFill>
            <a:schemeClr val="bg1"/>
          </a:solidFill>
          <a:latin typeface="Verdana" pitchFamily="34" charset="0"/>
          <a:ea typeface="ＭＳ Ｐゴシック" charset="-128"/>
          <a:cs typeface="ＭＳ Ｐゴシック" charset="-128"/>
        </a:defRPr>
      </a:lvl5pPr>
      <a:lvl6pPr marL="511805" algn="l" defTabSz="511805" rtl="0" eaLnBrk="1" fontAlgn="base" hangingPunct="1">
        <a:spcBef>
          <a:spcPct val="0"/>
        </a:spcBef>
        <a:spcAft>
          <a:spcPct val="0"/>
        </a:spcAft>
        <a:defRPr sz="2300">
          <a:solidFill>
            <a:schemeClr val="bg1"/>
          </a:solidFill>
          <a:latin typeface="Verdana" pitchFamily="34" charset="0"/>
        </a:defRPr>
      </a:lvl6pPr>
      <a:lvl7pPr marL="1023609" algn="l" defTabSz="511805" rtl="0" eaLnBrk="1" fontAlgn="base" hangingPunct="1">
        <a:spcBef>
          <a:spcPct val="0"/>
        </a:spcBef>
        <a:spcAft>
          <a:spcPct val="0"/>
        </a:spcAft>
        <a:defRPr sz="2300">
          <a:solidFill>
            <a:schemeClr val="bg1"/>
          </a:solidFill>
          <a:latin typeface="Verdana" pitchFamily="34" charset="0"/>
        </a:defRPr>
      </a:lvl7pPr>
      <a:lvl8pPr marL="1535413" algn="l" defTabSz="511805" rtl="0" eaLnBrk="1" fontAlgn="base" hangingPunct="1">
        <a:spcBef>
          <a:spcPct val="0"/>
        </a:spcBef>
        <a:spcAft>
          <a:spcPct val="0"/>
        </a:spcAft>
        <a:defRPr sz="2300">
          <a:solidFill>
            <a:schemeClr val="bg1"/>
          </a:solidFill>
          <a:latin typeface="Verdana" pitchFamily="34" charset="0"/>
        </a:defRPr>
      </a:lvl8pPr>
      <a:lvl9pPr marL="2047215" algn="l" defTabSz="511805" rtl="0" eaLnBrk="1" fontAlgn="base" hangingPunct="1">
        <a:spcBef>
          <a:spcPct val="0"/>
        </a:spcBef>
        <a:spcAft>
          <a:spcPct val="0"/>
        </a:spcAft>
        <a:defRPr sz="2300">
          <a:solidFill>
            <a:schemeClr val="bg1"/>
          </a:solidFill>
          <a:latin typeface="Verdana" pitchFamily="34" charset="0"/>
        </a:defRPr>
      </a:lvl9pPr>
    </p:titleStyle>
    <p:bodyStyle>
      <a:lvl1pPr marL="382588" indent="-382588"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charset="-128"/>
        </a:defRPr>
      </a:lvl1pPr>
      <a:lvl2pPr marL="577850" indent="-260350" algn="l" defTabSz="511175" rtl="0" eaLnBrk="0" fontAlgn="base" hangingPunct="0">
        <a:spcBef>
          <a:spcPct val="20000"/>
        </a:spcBef>
        <a:spcAft>
          <a:spcPct val="0"/>
        </a:spcAft>
        <a:buFont typeface="Arial" pitchFamily="34" charset="0"/>
        <a:buChar char="•"/>
        <a:defRPr sz="2300">
          <a:solidFill>
            <a:schemeClr val="bg1"/>
          </a:solidFill>
          <a:latin typeface="+mn-lt"/>
          <a:ea typeface="ＭＳ Ｐゴシック" charset="-128"/>
          <a:cs typeface="ＭＳ Ｐゴシック"/>
        </a:defRPr>
      </a:lvl2pPr>
      <a:lvl3pPr marL="828675" indent="-192088" algn="l" defTabSz="511175" rtl="0" eaLnBrk="0" fontAlgn="base" hangingPunct="0">
        <a:spcBef>
          <a:spcPct val="20000"/>
        </a:spcBef>
        <a:spcAft>
          <a:spcPct val="0"/>
        </a:spcAft>
        <a:buFont typeface="Arial" pitchFamily="34" charset="0"/>
        <a:buChar char="•"/>
        <a:defRPr sz="2700">
          <a:solidFill>
            <a:schemeClr val="bg1"/>
          </a:solidFill>
          <a:latin typeface="+mn-lt"/>
          <a:ea typeface="ＭＳ Ｐゴシック" charset="-128"/>
          <a:cs typeface="ＭＳ Ｐゴシック"/>
        </a:defRPr>
      </a:lvl3pPr>
      <a:lvl4pPr marL="1146175" indent="-190500" algn="l" defTabSz="511175" rtl="0" eaLnBrk="0" fontAlgn="base" hangingPunct="0">
        <a:spcBef>
          <a:spcPct val="20000"/>
        </a:spcBef>
        <a:spcAft>
          <a:spcPct val="0"/>
        </a:spcAft>
        <a:buFont typeface="Arial" pitchFamily="34" charset="0"/>
        <a:buChar char="•"/>
        <a:defRPr sz="2000">
          <a:solidFill>
            <a:schemeClr val="bg1"/>
          </a:solidFill>
          <a:latin typeface="+mn-lt"/>
          <a:ea typeface="ＭＳ Ｐゴシック" charset="-128"/>
          <a:cs typeface="ＭＳ Ｐゴシック"/>
        </a:defRPr>
      </a:lvl4pPr>
      <a:lvl5pPr marL="1409700" indent="-192088" algn="l" defTabSz="511175" rtl="0" eaLnBrk="0" fontAlgn="base" hangingPunct="0">
        <a:spcBef>
          <a:spcPct val="20000"/>
        </a:spcBef>
        <a:spcAft>
          <a:spcPct val="0"/>
        </a:spcAft>
        <a:buFont typeface="Arial" pitchFamily="34" charset="0"/>
        <a:buChar char="•"/>
        <a:defRPr sz="1500">
          <a:solidFill>
            <a:schemeClr val="bg1"/>
          </a:solidFill>
          <a:latin typeface="+mn-lt"/>
          <a:ea typeface="ＭＳ Ｐゴシック" charset="-128"/>
          <a:cs typeface="ＭＳ Ｐゴシック"/>
        </a:defRPr>
      </a:lvl5pPr>
      <a:lvl6pPr marL="1922819" indent="-193704" algn="l" defTabSz="511805" rtl="0" eaLnBrk="1" fontAlgn="base" hangingPunct="1">
        <a:spcBef>
          <a:spcPct val="20000"/>
        </a:spcBef>
        <a:spcAft>
          <a:spcPct val="0"/>
        </a:spcAft>
        <a:buFont typeface="Arial" pitchFamily="34" charset="0"/>
        <a:buChar char="•"/>
        <a:defRPr sz="1500">
          <a:solidFill>
            <a:schemeClr val="bg1"/>
          </a:solidFill>
          <a:latin typeface="+mn-lt"/>
        </a:defRPr>
      </a:lvl6pPr>
      <a:lvl7pPr marL="2434625" indent="-193704" algn="l" defTabSz="511805" rtl="0" eaLnBrk="1" fontAlgn="base" hangingPunct="1">
        <a:spcBef>
          <a:spcPct val="20000"/>
        </a:spcBef>
        <a:spcAft>
          <a:spcPct val="0"/>
        </a:spcAft>
        <a:buFont typeface="Arial" pitchFamily="34" charset="0"/>
        <a:buChar char="•"/>
        <a:defRPr sz="1500">
          <a:solidFill>
            <a:schemeClr val="bg1"/>
          </a:solidFill>
          <a:latin typeface="+mn-lt"/>
        </a:defRPr>
      </a:lvl7pPr>
      <a:lvl8pPr marL="2946427" indent="-193704" algn="l" defTabSz="511805" rtl="0" eaLnBrk="1" fontAlgn="base" hangingPunct="1">
        <a:spcBef>
          <a:spcPct val="20000"/>
        </a:spcBef>
        <a:spcAft>
          <a:spcPct val="0"/>
        </a:spcAft>
        <a:buFont typeface="Arial" pitchFamily="34" charset="0"/>
        <a:buChar char="•"/>
        <a:defRPr sz="1500">
          <a:solidFill>
            <a:schemeClr val="bg1"/>
          </a:solidFill>
          <a:latin typeface="+mn-lt"/>
        </a:defRPr>
      </a:lvl8pPr>
      <a:lvl9pPr marL="3458231" indent="-193704" algn="l" defTabSz="511805" rtl="0" eaLnBrk="1" fontAlgn="base" hangingPunct="1">
        <a:spcBef>
          <a:spcPct val="20000"/>
        </a:spcBef>
        <a:spcAft>
          <a:spcPct val="0"/>
        </a:spcAft>
        <a:buFont typeface="Arial" pitchFamily="34" charset="0"/>
        <a:buChar char="•"/>
        <a:defRPr sz="1500">
          <a:solidFill>
            <a:schemeClr val="bg1"/>
          </a:solidFill>
          <a:latin typeface="+mn-lt"/>
        </a:defRPr>
      </a:lvl9pPr>
    </p:bodyStyle>
    <p:otherStyle>
      <a:defPPr>
        <a:defRPr lang="en-US"/>
      </a:defPPr>
      <a:lvl1pPr marL="0" algn="l" defTabSz="1023609" rtl="0" eaLnBrk="1" latinLnBrk="0" hangingPunct="1">
        <a:defRPr sz="2000" kern="1200">
          <a:solidFill>
            <a:schemeClr val="tx1"/>
          </a:solidFill>
          <a:latin typeface="+mn-lt"/>
          <a:ea typeface="+mn-ea"/>
          <a:cs typeface="+mn-cs"/>
        </a:defRPr>
      </a:lvl1pPr>
      <a:lvl2pPr marL="511805" algn="l" defTabSz="1023609" rtl="0" eaLnBrk="1" latinLnBrk="0" hangingPunct="1">
        <a:defRPr sz="2000" kern="1200">
          <a:solidFill>
            <a:schemeClr val="tx1"/>
          </a:solidFill>
          <a:latin typeface="+mn-lt"/>
          <a:ea typeface="+mn-ea"/>
          <a:cs typeface="+mn-cs"/>
        </a:defRPr>
      </a:lvl2pPr>
      <a:lvl3pPr marL="1023609" algn="l" defTabSz="1023609" rtl="0" eaLnBrk="1" latinLnBrk="0" hangingPunct="1">
        <a:defRPr sz="2000" kern="1200">
          <a:solidFill>
            <a:schemeClr val="tx1"/>
          </a:solidFill>
          <a:latin typeface="+mn-lt"/>
          <a:ea typeface="+mn-ea"/>
          <a:cs typeface="+mn-cs"/>
        </a:defRPr>
      </a:lvl3pPr>
      <a:lvl4pPr marL="1535413" algn="l" defTabSz="1023609" rtl="0" eaLnBrk="1" latinLnBrk="0" hangingPunct="1">
        <a:defRPr sz="2000" kern="1200">
          <a:solidFill>
            <a:schemeClr val="tx1"/>
          </a:solidFill>
          <a:latin typeface="+mn-lt"/>
          <a:ea typeface="+mn-ea"/>
          <a:cs typeface="+mn-cs"/>
        </a:defRPr>
      </a:lvl4pPr>
      <a:lvl5pPr marL="2047215" algn="l" defTabSz="1023609" rtl="0" eaLnBrk="1" latinLnBrk="0" hangingPunct="1">
        <a:defRPr sz="2000" kern="1200">
          <a:solidFill>
            <a:schemeClr val="tx1"/>
          </a:solidFill>
          <a:latin typeface="+mn-lt"/>
          <a:ea typeface="+mn-ea"/>
          <a:cs typeface="+mn-cs"/>
        </a:defRPr>
      </a:lvl5pPr>
      <a:lvl6pPr marL="2559021" algn="l" defTabSz="1023609" rtl="0" eaLnBrk="1" latinLnBrk="0" hangingPunct="1">
        <a:defRPr sz="2000" kern="1200">
          <a:solidFill>
            <a:schemeClr val="tx1"/>
          </a:solidFill>
          <a:latin typeface="+mn-lt"/>
          <a:ea typeface="+mn-ea"/>
          <a:cs typeface="+mn-cs"/>
        </a:defRPr>
      </a:lvl6pPr>
      <a:lvl7pPr marL="3070825" algn="l" defTabSz="1023609" rtl="0" eaLnBrk="1" latinLnBrk="0" hangingPunct="1">
        <a:defRPr sz="2000" kern="1200">
          <a:solidFill>
            <a:schemeClr val="tx1"/>
          </a:solidFill>
          <a:latin typeface="+mn-lt"/>
          <a:ea typeface="+mn-ea"/>
          <a:cs typeface="+mn-cs"/>
        </a:defRPr>
      </a:lvl7pPr>
      <a:lvl8pPr marL="3582628" algn="l" defTabSz="1023609" rtl="0" eaLnBrk="1" latinLnBrk="0" hangingPunct="1">
        <a:defRPr sz="2000" kern="1200">
          <a:solidFill>
            <a:schemeClr val="tx1"/>
          </a:solidFill>
          <a:latin typeface="+mn-lt"/>
          <a:ea typeface="+mn-ea"/>
          <a:cs typeface="+mn-cs"/>
        </a:defRPr>
      </a:lvl8pPr>
      <a:lvl9pPr marL="4094433" algn="l" defTabSz="102360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mn-ea"/>
              </a:defRPr>
            </a:lvl1pPr>
          </a:lstStyle>
          <a:p>
            <a:pPr>
              <a:defRPr/>
            </a:pPr>
            <a:fld id="{CE54FAFB-FE07-4AEE-88A1-51DF875B3563}" type="datetimeFigureOut">
              <a:rPr lang="en-US"/>
              <a:pPr>
                <a:defRPr/>
              </a:pPr>
              <a:t>4/23/2015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1E7684E0-DE9D-4373-98AC-75C19212BD9B}" type="slidenum">
              <a:rPr lang="en-US" smtClean="0"/>
              <a:pPr/>
              <a:t>‹#›</a:t>
            </a:fld>
            <a:endParaRPr lang="en-US" smtClean="0"/>
          </a:p>
        </p:txBody>
      </p:sp>
    </p:spTree>
    <p:extLst>
      <p:ext uri="{BB962C8B-B14F-4D97-AF65-F5344CB8AC3E}">
        <p14:creationId xmlns:p14="http://schemas.microsoft.com/office/powerpoint/2010/main" val="85059845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7171"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34" charset="0"/>
                <a:ea typeface="MS PGothic" pitchFamily="34" charset="-128"/>
              </a:defRPr>
            </a:lvl1pPr>
          </a:lstStyle>
          <a:p>
            <a:pPr>
              <a:defRPr/>
            </a:pPr>
            <a:fld id="{E1C4276A-E7B1-4242-9E95-B081C7CB86EA}" type="datetimeFigureOut">
              <a:rPr lang="es-ES"/>
              <a:pPr>
                <a:defRPr/>
              </a:pPr>
              <a:t>23/04/2015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ea typeface="MS PGothic" panose="020B0600070205080204" pitchFamily="34" charset="-128"/>
              </a:defRPr>
            </a:lvl1pPr>
          </a:lstStyle>
          <a:p>
            <a:fld id="{C9061B9A-5134-40EC-AD54-820DF6B1498C}" type="slidenum">
              <a:rPr lang="es-ES" smtClean="0"/>
              <a:pPr/>
              <a:t>‹#›</a:t>
            </a:fld>
            <a:endParaRPr lang="es-ES" smtClean="0"/>
          </a:p>
        </p:txBody>
      </p:sp>
    </p:spTree>
    <p:extLst>
      <p:ext uri="{BB962C8B-B14F-4D97-AF65-F5344CB8AC3E}">
        <p14:creationId xmlns:p14="http://schemas.microsoft.com/office/powerpoint/2010/main" val="83062723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c4support@coetruman.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4support@coetruman.com" TargetMode="External"/><Relationship Id="rId2" Type="http://schemas.openxmlformats.org/officeDocument/2006/relationships/hyperlink" Target="http://www.cancer.gov/cancertopics/pda/screening/breast/healthprofessiona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abc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4support@coetruman.com"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c4support@coetruman.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mailto:c4support@coetruman.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217488" y="2603500"/>
            <a:ext cx="8723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smtClean="0">
                <a:solidFill>
                  <a:srgbClr val="000000"/>
                </a:solidFill>
                <a:latin typeface="Calibri" panose="020F0502020204030204" pitchFamily="34" charset="0"/>
              </a:rPr>
              <a:t>S5-01</a:t>
            </a:r>
          </a:p>
          <a:p>
            <a:pPr eaLnBrk="1" hangingPunct="1"/>
            <a:r>
              <a:rPr lang="en-US" sz="2000" b="1" smtClean="0">
                <a:solidFill>
                  <a:srgbClr val="000000"/>
                </a:solidFill>
                <a:latin typeface="Calibri" panose="020F0502020204030204" pitchFamily="34" charset="0"/>
              </a:rPr>
              <a:t>The Connecticut Experiment:4 years of screening women with dense breast with bilateral ultrasound</a:t>
            </a:r>
            <a:r>
              <a:rPr lang="en-US" sz="1600" b="1" i="1" smtClean="0">
                <a:solidFill>
                  <a:srgbClr val="000000"/>
                </a:solidFill>
                <a:latin typeface="Calibri" panose="020F0502020204030204" pitchFamily="34" charset="0"/>
                <a:ea typeface="MS PGothic" panose="020B0600070205080204" pitchFamily="34" charset="-128"/>
              </a:rPr>
              <a:t>	</a:t>
            </a:r>
          </a:p>
          <a:p>
            <a:pPr marL="0" lvl="1" eaLnBrk="1" hangingPunct="1"/>
            <a:r>
              <a:rPr lang="en-US" sz="1600" i="1" smtClean="0">
                <a:solidFill>
                  <a:srgbClr val="000000"/>
                </a:solidFill>
                <a:latin typeface="Calibri" panose="020F0502020204030204" pitchFamily="34" charset="0"/>
              </a:rPr>
              <a:t>Dr. Weigert: </a:t>
            </a:r>
            <a:r>
              <a:rPr lang="en-US" sz="1600" smtClean="0">
                <a:solidFill>
                  <a:srgbClr val="000000"/>
                </a:solidFill>
                <a:latin typeface="Calibri" panose="020F0502020204030204" pitchFamily="34" charset="0"/>
              </a:rPr>
              <a:t>Consulting, Tractus Inc </a:t>
            </a:r>
            <a:r>
              <a:rPr lang="en-US" sz="2000" b="1" i="1" smtClean="0">
                <a:solidFill>
                  <a:srgbClr val="000000"/>
                </a:solidFill>
                <a:latin typeface="Calibri" panose="020F0502020204030204" pitchFamily="34" charset="0"/>
                <a:ea typeface="MS PGothic" panose="020B0600070205080204" pitchFamily="34" charset="-128"/>
              </a:rPr>
              <a:t>	</a:t>
            </a:r>
          </a:p>
        </p:txBody>
      </p:sp>
      <p:sp>
        <p:nvSpPr>
          <p:cNvPr id="32771" name="TextBox 5"/>
          <p:cNvSpPr txBox="1">
            <a:spLocks noChangeArrowheads="1"/>
          </p:cNvSpPr>
          <p:nvPr/>
        </p:nvSpPr>
        <p:spPr bwMode="auto">
          <a:xfrm>
            <a:off x="9040813" y="6564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mtClean="0">
              <a:solidFill>
                <a:srgbClr val="000000"/>
              </a:solidFill>
              <a:latin typeface="Calibri" panose="020F0502020204030204" pitchFamily="34" charset="0"/>
              <a:ea typeface="MS PGothic" panose="020B0600070205080204" pitchFamily="34" charset="-128"/>
            </a:endParaRPr>
          </a:p>
        </p:txBody>
      </p:sp>
      <p:sp>
        <p:nvSpPr>
          <p:cNvPr id="32772" name="TextBox 1"/>
          <p:cNvSpPr txBox="1">
            <a:spLocks noChangeArrowheads="1"/>
          </p:cNvSpPr>
          <p:nvPr/>
        </p:nvSpPr>
        <p:spPr bwMode="auto">
          <a:xfrm>
            <a:off x="681038" y="7794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mtClean="0">
              <a:solidFill>
                <a:srgbClr val="000000"/>
              </a:solidFill>
              <a:latin typeface="Calibri" panose="020F0502020204030204" pitchFamily="34" charset="0"/>
              <a:ea typeface="MS PGothic" panose="020B0600070205080204" pitchFamily="34" charset="-128"/>
            </a:endParaRPr>
          </a:p>
        </p:txBody>
      </p:sp>
      <p:sp>
        <p:nvSpPr>
          <p:cNvPr id="32773" name="2 Rectángulo"/>
          <p:cNvSpPr>
            <a:spLocks noChangeArrowheads="1"/>
          </p:cNvSpPr>
          <p:nvPr/>
        </p:nvSpPr>
        <p:spPr bwMode="auto">
          <a:xfrm>
            <a:off x="2514600" y="5681663"/>
            <a:ext cx="1123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en-US" sz="1600" i="1" smtClean="0">
                <a:solidFill>
                  <a:srgbClr val="000000"/>
                </a:solidFill>
                <a:latin typeface="Calibri" panose="020F0502020204030204" pitchFamily="34" charset="0"/>
                <a:ea typeface="MS PGothic" panose="020B0600070205080204" pitchFamily="34" charset="-128"/>
              </a:rPr>
              <a:t>Dr. Weigert</a:t>
            </a:r>
            <a:endParaRPr lang="en-US" sz="1600" smtClean="0">
              <a:solidFill>
                <a:srgbClr val="000000"/>
              </a:solidFill>
              <a:latin typeface="Calibri" panose="020F0502020204030204" pitchFamily="34" charset="0"/>
              <a:ea typeface="MS PGothic" panose="020B0600070205080204" pitchFamily="34"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175260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37897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304800" y="704850"/>
            <a:ext cx="8458200" cy="1143000"/>
          </a:xfrm>
        </p:spPr>
        <p:txBody>
          <a:bodyPr/>
          <a:lstStyle/>
          <a:p>
            <a:pPr algn="ctr" eaLnBrk="1" hangingPunct="1"/>
            <a:r>
              <a:rPr lang="en-US" altLang="en-US" sz="3600" smtClean="0">
                <a:ea typeface="ＭＳ Ｐゴシック"/>
                <a:cs typeface="ＭＳ Ｐゴシック"/>
              </a:rPr>
              <a:t>Estudio de la Universidad de Yale *</a:t>
            </a:r>
          </a:p>
        </p:txBody>
      </p:sp>
      <p:sp>
        <p:nvSpPr>
          <p:cNvPr id="37891" name="Rectangle 3"/>
          <p:cNvSpPr>
            <a:spLocks noGrp="1"/>
          </p:cNvSpPr>
          <p:nvPr>
            <p:ph type="body" idx="4294967295"/>
          </p:nvPr>
        </p:nvSpPr>
        <p:spPr>
          <a:xfrm>
            <a:off x="152400" y="2133600"/>
            <a:ext cx="8839200" cy="3886200"/>
          </a:xfrm>
        </p:spPr>
        <p:txBody>
          <a:bodyPr/>
          <a:lstStyle/>
          <a:p>
            <a:pPr marL="260706" indent="-260706" eaLnBrk="1" hangingPunct="1">
              <a:lnSpc>
                <a:spcPct val="90000"/>
              </a:lnSpc>
              <a:defRPr/>
            </a:pPr>
            <a:r>
              <a:rPr lang="en-US" sz="2800" dirty="0" smtClean="0"/>
              <a:t>3.2 /1000 en el primer año-900 </a:t>
            </a:r>
            <a:r>
              <a:rPr lang="en-US" sz="2800" dirty="0" err="1" smtClean="0"/>
              <a:t>ultrasonidos</a:t>
            </a:r>
            <a:r>
              <a:rPr lang="en-US" sz="2800" dirty="0" smtClean="0"/>
              <a:t>.</a:t>
            </a:r>
          </a:p>
          <a:p>
            <a:pPr marL="260706" indent="-260706" eaLnBrk="1" hangingPunct="1">
              <a:lnSpc>
                <a:spcPct val="90000"/>
              </a:lnSpc>
              <a:defRPr/>
            </a:pPr>
            <a:r>
              <a:rPr lang="en-US" sz="2800" dirty="0" smtClean="0"/>
              <a:t>4.3/1000 en el </a:t>
            </a:r>
            <a:r>
              <a:rPr lang="en-US" sz="2800" dirty="0" err="1" smtClean="0"/>
              <a:t>segundo</a:t>
            </a:r>
            <a:r>
              <a:rPr lang="en-US" sz="2800" dirty="0" smtClean="0"/>
              <a:t> año-415 </a:t>
            </a:r>
            <a:r>
              <a:rPr lang="en-US" sz="2800" dirty="0" err="1" smtClean="0"/>
              <a:t>pacientes</a:t>
            </a:r>
            <a:r>
              <a:rPr lang="en-US" sz="2800" dirty="0" smtClean="0"/>
              <a:t> </a:t>
            </a:r>
            <a:r>
              <a:rPr lang="en-US" sz="2800" dirty="0" err="1" smtClean="0"/>
              <a:t>que</a:t>
            </a:r>
            <a:r>
              <a:rPr lang="en-US" sz="2800" dirty="0" smtClean="0"/>
              <a:t> </a:t>
            </a:r>
            <a:r>
              <a:rPr lang="en-US" sz="2800" dirty="0" err="1" smtClean="0"/>
              <a:t>volvieron</a:t>
            </a:r>
            <a:r>
              <a:rPr lang="en-US" sz="2800" dirty="0" smtClean="0"/>
              <a:t>**</a:t>
            </a:r>
          </a:p>
          <a:p>
            <a:pPr marL="36512" indent="0" eaLnBrk="1" hangingPunct="1">
              <a:buFont typeface="Wingdings 2" pitchFamily="18" charset="2"/>
              <a:buNone/>
              <a:defRPr/>
            </a:pPr>
            <a:r>
              <a:rPr lang="en-US" sz="2800" dirty="0" err="1" smtClean="0"/>
              <a:t>Todos</a:t>
            </a:r>
            <a:r>
              <a:rPr lang="en-US" sz="2800" dirty="0" smtClean="0"/>
              <a:t> los </a:t>
            </a:r>
            <a:r>
              <a:rPr lang="en-US" sz="2800" dirty="0" err="1" smtClean="0"/>
              <a:t>cánceres</a:t>
            </a:r>
            <a:r>
              <a:rPr lang="en-US" sz="2800" dirty="0" smtClean="0"/>
              <a:t> </a:t>
            </a:r>
            <a:r>
              <a:rPr lang="en-US" sz="2800" dirty="0" err="1" smtClean="0"/>
              <a:t>prevalentes</a:t>
            </a:r>
            <a:r>
              <a:rPr lang="en-US" sz="2800" dirty="0" smtClean="0"/>
              <a:t> </a:t>
            </a:r>
            <a:r>
              <a:rPr lang="en-US" sz="2800" dirty="0" err="1" smtClean="0"/>
              <a:t>fueron</a:t>
            </a:r>
            <a:r>
              <a:rPr lang="en-US" sz="2800" dirty="0" smtClean="0"/>
              <a:t> </a:t>
            </a:r>
            <a:r>
              <a:rPr lang="en-US" sz="2800" dirty="0" err="1" smtClean="0"/>
              <a:t>pequeños</a:t>
            </a:r>
            <a:r>
              <a:rPr lang="en-US" sz="2800" dirty="0" smtClean="0"/>
              <a:t> y con </a:t>
            </a:r>
            <a:r>
              <a:rPr lang="en-US" sz="2800" dirty="0" err="1" smtClean="0"/>
              <a:t>axila</a:t>
            </a:r>
            <a:r>
              <a:rPr lang="en-US" sz="2800" dirty="0" smtClean="0"/>
              <a:t> </a:t>
            </a:r>
            <a:r>
              <a:rPr lang="en-US" sz="2800" dirty="0" err="1" smtClean="0"/>
              <a:t>negativa</a:t>
            </a:r>
            <a:r>
              <a:rPr lang="en-US" sz="2800" dirty="0" smtClean="0"/>
              <a:t>.</a:t>
            </a:r>
          </a:p>
          <a:p>
            <a:pPr marL="36512" indent="0" eaLnBrk="1" hangingPunct="1">
              <a:buFont typeface="Wingdings 2" pitchFamily="18" charset="2"/>
              <a:buNone/>
              <a:defRPr/>
            </a:pPr>
            <a:endParaRPr lang="en-US" sz="1400" dirty="0"/>
          </a:p>
          <a:p>
            <a:pPr marL="36512" indent="0" eaLnBrk="1" hangingPunct="1">
              <a:buFont typeface="Wingdings 2" pitchFamily="18" charset="2"/>
              <a:buNone/>
              <a:defRPr/>
            </a:pPr>
            <a:r>
              <a:rPr lang="en-US" sz="1400" dirty="0" smtClean="0"/>
              <a:t>*</a:t>
            </a:r>
            <a:r>
              <a:rPr lang="en-US" sz="1600" dirty="0" smtClean="0"/>
              <a:t>Hooley </a:t>
            </a:r>
            <a:r>
              <a:rPr lang="en-US" sz="1600" dirty="0"/>
              <a:t>RJ, Greenberg KL, Stackhouse RM, et al. Screening US in Patients with  </a:t>
            </a:r>
            <a:r>
              <a:rPr lang="en-US" sz="1600" dirty="0" err="1"/>
              <a:t>Mammographically</a:t>
            </a:r>
            <a:r>
              <a:rPr lang="en-US" sz="1600" dirty="0"/>
              <a:t> Dense Breasts: Initial experience with Connecticut Public Act 09-41 Radiology, 2012:265(1):59-69</a:t>
            </a:r>
            <a:r>
              <a:rPr lang="en-US" sz="1600" dirty="0" smtClean="0"/>
              <a:t>.</a:t>
            </a:r>
          </a:p>
          <a:p>
            <a:pPr marL="36512" indent="0" eaLnBrk="1" hangingPunct="1">
              <a:buFont typeface="Wingdings 2" pitchFamily="18" charset="2"/>
              <a:buNone/>
              <a:defRPr/>
            </a:pPr>
            <a:r>
              <a:rPr lang="en-US" sz="1600" dirty="0" smtClean="0"/>
              <a:t>** Presented RSNA 2012</a:t>
            </a:r>
            <a:endParaRPr lang="en-US" sz="1600" dirty="0"/>
          </a:p>
          <a:p>
            <a:pPr marL="36512" indent="0" eaLnBrk="1" hangingPunct="1">
              <a:buFont typeface="Wingdings 2" pitchFamily="18" charset="2"/>
              <a:buNone/>
              <a:defRPr/>
            </a:pPr>
            <a:r>
              <a:rPr lang="en-US" dirty="0"/>
              <a:t> </a:t>
            </a:r>
            <a:endParaRPr lang="en-US" dirty="0" smtClean="0"/>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355600"/>
            <a:ext cx="8686800" cy="1016000"/>
          </a:xfrm>
        </p:spPr>
        <p:txBody>
          <a:bodyPr/>
          <a:lstStyle/>
          <a:p>
            <a:pPr algn="ctr" eaLnBrk="1" hangingPunct="1"/>
            <a:r>
              <a:rPr lang="en-US" altLang="en-US" sz="4400" smtClean="0">
                <a:ea typeface="ＭＳ Ｐゴシック"/>
                <a:cs typeface="ＭＳ Ｐゴシック"/>
              </a:rPr>
              <a:t>RESULTADOS AÑOS 1,2,3 Y 4</a:t>
            </a:r>
          </a:p>
        </p:txBody>
      </p:sp>
      <p:graphicFrame>
        <p:nvGraphicFramePr>
          <p:cNvPr id="3" name="Table 2"/>
          <p:cNvGraphicFramePr>
            <a:graphicFrameLocks noGrp="1"/>
          </p:cNvGraphicFramePr>
          <p:nvPr/>
        </p:nvGraphicFramePr>
        <p:xfrm>
          <a:off x="762000" y="1676400"/>
          <a:ext cx="7653338" cy="4208459"/>
        </p:xfrm>
        <a:graphic>
          <a:graphicData uri="http://schemas.openxmlformats.org/drawingml/2006/table">
            <a:tbl>
              <a:tblPr firstRow="1" bandRow="1">
                <a:tableStyleId>{5C22544A-7EE6-4342-B048-85BDC9FD1C3A}</a:tableStyleId>
              </a:tblPr>
              <a:tblGrid>
                <a:gridCol w="609663"/>
                <a:gridCol w="1412432"/>
                <a:gridCol w="1114217"/>
                <a:gridCol w="978909"/>
                <a:gridCol w="870691"/>
                <a:gridCol w="935942"/>
                <a:gridCol w="891374"/>
                <a:gridCol w="840110"/>
              </a:tblGrid>
              <a:tr h="500379">
                <a:tc>
                  <a:txBody>
                    <a:bodyPr/>
                    <a:lstStyle/>
                    <a:p>
                      <a:pPr algn="ctr" fontAlgn="ctr"/>
                      <a:r>
                        <a:rPr lang="en-US" sz="1600" b="1" i="0" u="none" strike="noStrike" dirty="0" smtClean="0">
                          <a:solidFill>
                            <a:srgbClr val="000000"/>
                          </a:solidFill>
                          <a:effectLst/>
                          <a:latin typeface="Calibri"/>
                        </a:rPr>
                        <a:t>AÑO</a:t>
                      </a:r>
                      <a:endParaRPr lang="en-US" sz="1600" b="1" i="0" u="none" strike="noStrike" dirty="0">
                        <a:solidFill>
                          <a:srgbClr val="000000"/>
                        </a:solidFill>
                        <a:effectLst/>
                        <a:latin typeface="Calibri"/>
                      </a:endParaRPr>
                    </a:p>
                  </a:txBody>
                  <a:tcPr marL="12701" marR="12701" marT="12699" marB="0" anchor="ctr"/>
                </a:tc>
                <a:tc>
                  <a:txBody>
                    <a:bodyPr/>
                    <a:lstStyle/>
                    <a:p>
                      <a:pPr algn="ctr" fontAlgn="ctr"/>
                      <a:r>
                        <a:rPr lang="en-US" sz="1600" b="1" i="0" u="none" strike="noStrike" dirty="0" err="1" smtClean="0">
                          <a:solidFill>
                            <a:srgbClr val="000000"/>
                          </a:solidFill>
                          <a:effectLst/>
                          <a:latin typeface="Calibri"/>
                        </a:rPr>
                        <a:t>Mamografias</a:t>
                      </a:r>
                      <a:endParaRPr lang="en-US" sz="1600" b="1" i="0" u="none" strike="noStrike" dirty="0" smtClean="0">
                        <a:solidFill>
                          <a:srgbClr val="000000"/>
                        </a:solidFill>
                        <a:effectLst/>
                        <a:latin typeface="Calibri"/>
                      </a:endParaRPr>
                    </a:p>
                    <a:p>
                      <a:pPr algn="ctr" fontAlgn="ctr"/>
                      <a:r>
                        <a:rPr lang="en-US" sz="1600" b="1" i="0" u="none" strike="noStrike" dirty="0" smtClean="0">
                          <a:solidFill>
                            <a:srgbClr val="000000"/>
                          </a:solidFill>
                          <a:effectLst/>
                          <a:latin typeface="Calibri"/>
                        </a:rPr>
                        <a:t>Screening</a:t>
                      </a:r>
                      <a:endParaRPr lang="en-US" sz="1600" b="1" i="0" u="none" strike="noStrike" dirty="0">
                        <a:solidFill>
                          <a:srgbClr val="000000"/>
                        </a:solidFill>
                        <a:effectLst/>
                        <a:latin typeface="Calibri"/>
                      </a:endParaRPr>
                    </a:p>
                  </a:txBody>
                  <a:tcPr marL="12701" marR="12701" marT="12699" marB="0" anchor="ctr"/>
                </a:tc>
                <a:tc>
                  <a:txBody>
                    <a:bodyPr/>
                    <a:lstStyle/>
                    <a:p>
                      <a:pPr algn="ctr" fontAlgn="ctr"/>
                      <a:r>
                        <a:rPr lang="en-US" sz="1600" b="1" i="0" u="none" strike="noStrike" dirty="0" err="1" smtClean="0">
                          <a:solidFill>
                            <a:srgbClr val="000000"/>
                          </a:solidFill>
                          <a:effectLst/>
                          <a:latin typeface="Calibri"/>
                        </a:rPr>
                        <a:t>Ecografia</a:t>
                      </a:r>
                      <a:endParaRPr lang="en-US" sz="1600" b="1" i="0" u="none" strike="noStrike" dirty="0" smtClean="0">
                        <a:solidFill>
                          <a:srgbClr val="000000"/>
                        </a:solidFill>
                        <a:effectLst/>
                        <a:latin typeface="Calibri"/>
                      </a:endParaRPr>
                    </a:p>
                    <a:p>
                      <a:pPr algn="ctr" fontAlgn="ctr"/>
                      <a:r>
                        <a:rPr lang="en-US" sz="1600" b="1" i="0" u="none" strike="noStrike" dirty="0" smtClean="0">
                          <a:solidFill>
                            <a:srgbClr val="000000"/>
                          </a:solidFill>
                          <a:effectLst/>
                          <a:latin typeface="Calibri"/>
                        </a:rPr>
                        <a:t>Screening </a:t>
                      </a:r>
                      <a:endParaRPr lang="en-US" sz="1600" b="1" i="0" u="none" strike="noStrike" dirty="0">
                        <a:solidFill>
                          <a:srgbClr val="000000"/>
                        </a:solidFill>
                        <a:effectLst/>
                        <a:latin typeface="Calibri"/>
                      </a:endParaRPr>
                    </a:p>
                  </a:txBody>
                  <a:tcPr marL="12701" marR="12701" marT="12699" marB="0" anchor="ctr"/>
                </a:tc>
                <a:tc>
                  <a:txBody>
                    <a:bodyPr/>
                    <a:lstStyle/>
                    <a:p>
                      <a:pPr algn="ctr" fontAlgn="ctr"/>
                      <a:r>
                        <a:rPr lang="en-US" sz="1600" b="1" i="0" u="none" strike="noStrike" dirty="0">
                          <a:solidFill>
                            <a:srgbClr val="000000"/>
                          </a:solidFill>
                          <a:effectLst/>
                          <a:latin typeface="Calibri"/>
                        </a:rPr>
                        <a:t>BIRADS 1 </a:t>
                      </a:r>
                      <a:r>
                        <a:rPr lang="en-US" sz="1600" b="1" i="0" u="none" strike="noStrike" dirty="0" smtClean="0">
                          <a:solidFill>
                            <a:srgbClr val="000000"/>
                          </a:solidFill>
                          <a:effectLst/>
                          <a:latin typeface="Calibri"/>
                        </a:rPr>
                        <a:t>o </a:t>
                      </a:r>
                      <a:r>
                        <a:rPr lang="en-US" sz="1600" b="1" i="0" u="none" strike="noStrike" dirty="0">
                          <a:solidFill>
                            <a:srgbClr val="000000"/>
                          </a:solidFill>
                          <a:effectLst/>
                          <a:latin typeface="Calibri"/>
                        </a:rPr>
                        <a:t>2</a:t>
                      </a:r>
                    </a:p>
                  </a:txBody>
                  <a:tcPr marL="12701" marR="12701" marT="12699" marB="0" anchor="ctr"/>
                </a:tc>
                <a:tc>
                  <a:txBody>
                    <a:bodyPr/>
                    <a:lstStyle/>
                    <a:p>
                      <a:pPr algn="ctr" fontAlgn="ctr"/>
                      <a:r>
                        <a:rPr lang="en-US" sz="1600" b="1" i="0" u="none" strike="noStrike" dirty="0">
                          <a:solidFill>
                            <a:srgbClr val="000000"/>
                          </a:solidFill>
                          <a:effectLst/>
                          <a:latin typeface="Calibri"/>
                        </a:rPr>
                        <a:t>BIRADS 3</a:t>
                      </a:r>
                    </a:p>
                  </a:txBody>
                  <a:tcPr marL="12701" marR="12701" marT="12699" marB="0" anchor="ctr"/>
                </a:tc>
                <a:tc>
                  <a:txBody>
                    <a:bodyPr/>
                    <a:lstStyle/>
                    <a:p>
                      <a:pPr algn="ctr" fontAlgn="ctr"/>
                      <a:r>
                        <a:rPr lang="en-US" sz="1600" b="1" i="0" u="none" strike="noStrike" dirty="0">
                          <a:solidFill>
                            <a:srgbClr val="000000"/>
                          </a:solidFill>
                          <a:effectLst/>
                          <a:latin typeface="Calibri"/>
                        </a:rPr>
                        <a:t>BIRADS 4 </a:t>
                      </a:r>
                      <a:r>
                        <a:rPr lang="en-US" sz="1600" b="1" i="0" u="none" strike="noStrike" dirty="0" smtClean="0">
                          <a:solidFill>
                            <a:srgbClr val="000000"/>
                          </a:solidFill>
                          <a:effectLst/>
                          <a:latin typeface="Calibri"/>
                        </a:rPr>
                        <a:t>o </a:t>
                      </a:r>
                      <a:r>
                        <a:rPr lang="en-US" sz="1600" b="1" i="0" u="none" strike="noStrike" dirty="0">
                          <a:solidFill>
                            <a:srgbClr val="000000"/>
                          </a:solidFill>
                          <a:effectLst/>
                          <a:latin typeface="Calibri"/>
                        </a:rPr>
                        <a:t>5</a:t>
                      </a:r>
                    </a:p>
                  </a:txBody>
                  <a:tcPr marL="12701" marR="12701" marT="12699" marB="0" anchor="ctr"/>
                </a:tc>
                <a:tc>
                  <a:txBody>
                    <a:bodyPr/>
                    <a:lstStyle/>
                    <a:p>
                      <a:pPr algn="ctr" fontAlgn="ctr"/>
                      <a:r>
                        <a:rPr lang="en-US" sz="1600" b="1" i="0" u="none" strike="noStrike" dirty="0" err="1" smtClean="0">
                          <a:solidFill>
                            <a:srgbClr val="000000"/>
                          </a:solidFill>
                          <a:effectLst/>
                          <a:latin typeface="Calibri"/>
                        </a:rPr>
                        <a:t>Biopsia</a:t>
                      </a:r>
                      <a:endParaRPr lang="en-US" sz="1600" b="1" i="0" u="none" strike="noStrike" dirty="0" smtClean="0">
                        <a:solidFill>
                          <a:srgbClr val="000000"/>
                        </a:solidFill>
                        <a:effectLst/>
                        <a:latin typeface="Calibri"/>
                      </a:endParaRPr>
                    </a:p>
                    <a:p>
                      <a:pPr algn="ctr" fontAlgn="ctr"/>
                      <a:r>
                        <a:rPr lang="en-US" sz="1600" b="1" i="0" u="none" strike="noStrike" dirty="0" err="1" smtClean="0">
                          <a:solidFill>
                            <a:srgbClr val="000000"/>
                          </a:solidFill>
                          <a:effectLst/>
                          <a:latin typeface="Calibri"/>
                        </a:rPr>
                        <a:t>Positiva</a:t>
                      </a:r>
                      <a:endParaRPr lang="en-US" sz="1600" b="1" i="0" u="none" strike="noStrike" dirty="0">
                        <a:solidFill>
                          <a:srgbClr val="000000"/>
                        </a:solidFill>
                        <a:effectLst/>
                        <a:latin typeface="Calibri"/>
                      </a:endParaRPr>
                    </a:p>
                  </a:txBody>
                  <a:tcPr marL="12701" marR="12701" marT="12699" marB="0" anchor="ctr"/>
                </a:tc>
                <a:tc>
                  <a:txBody>
                    <a:bodyPr/>
                    <a:lstStyle/>
                    <a:p>
                      <a:pPr algn="ctr" fontAlgn="ctr"/>
                      <a:r>
                        <a:rPr lang="en-US" sz="1600" b="1" i="0" u="none" strike="noStrike" dirty="0" err="1" smtClean="0">
                          <a:solidFill>
                            <a:srgbClr val="000000"/>
                          </a:solidFill>
                          <a:effectLst/>
                          <a:latin typeface="Calibri"/>
                        </a:rPr>
                        <a:t>Falso</a:t>
                      </a:r>
                      <a:r>
                        <a:rPr lang="en-US" sz="1600" b="1" i="0" u="none" strike="noStrike" dirty="0" smtClean="0">
                          <a:solidFill>
                            <a:srgbClr val="000000"/>
                          </a:solidFill>
                          <a:effectLst/>
                          <a:latin typeface="Calibri"/>
                        </a:rPr>
                        <a:t> </a:t>
                      </a:r>
                      <a:r>
                        <a:rPr lang="en-US" sz="1600" b="1" i="0" u="none" strike="noStrike" dirty="0" err="1" smtClean="0">
                          <a:solidFill>
                            <a:srgbClr val="000000"/>
                          </a:solidFill>
                          <a:effectLst/>
                          <a:latin typeface="Calibri"/>
                        </a:rPr>
                        <a:t>Negativo</a:t>
                      </a:r>
                      <a:endParaRPr lang="en-US" sz="1600" b="1" i="0" u="none" strike="noStrike" dirty="0">
                        <a:solidFill>
                          <a:srgbClr val="000000"/>
                        </a:solidFill>
                        <a:effectLst/>
                        <a:latin typeface="Calibri"/>
                      </a:endParaRPr>
                    </a:p>
                  </a:txBody>
                  <a:tcPr marL="12701" marR="12701" marT="12699" marB="0" anchor="ctr"/>
                </a:tc>
              </a:tr>
              <a:tr h="370808">
                <a:tc>
                  <a:txBody>
                    <a:bodyPr/>
                    <a:lstStyle/>
                    <a:p>
                      <a:r>
                        <a:rPr lang="en-US" sz="2000" baseline="0" dirty="0" smtClean="0"/>
                        <a:t>    1</a:t>
                      </a:r>
                      <a:endParaRPr lang="en-US" sz="2000" dirty="0"/>
                    </a:p>
                  </a:txBody>
                  <a:tcPr marL="12701" marR="12701" marT="12699" marB="0" anchor="b"/>
                </a:tc>
                <a:tc>
                  <a:txBody>
                    <a:bodyPr/>
                    <a:lstStyle/>
                    <a:p>
                      <a:pPr algn="ctr"/>
                      <a:r>
                        <a:rPr lang="en-US" sz="2000" dirty="0" smtClean="0"/>
                        <a:t>30679</a:t>
                      </a:r>
                      <a:endParaRPr lang="en-US" sz="2000" dirty="0"/>
                    </a:p>
                  </a:txBody>
                  <a:tcPr marL="12701" marR="12701" marT="12699" marB="0" anchor="ctr"/>
                </a:tc>
                <a:tc>
                  <a:txBody>
                    <a:bodyPr/>
                    <a:lstStyle/>
                    <a:p>
                      <a:pPr algn="ctr"/>
                      <a:r>
                        <a:rPr lang="en-US" sz="2000" dirty="0" smtClean="0"/>
                        <a:t>2706</a:t>
                      </a:r>
                      <a:endParaRPr lang="en-US" sz="2000" dirty="0"/>
                    </a:p>
                  </a:txBody>
                  <a:tcPr marL="12701" marR="12701" marT="12699" marB="0" anchor="ctr"/>
                </a:tc>
                <a:tc>
                  <a:txBody>
                    <a:bodyPr/>
                    <a:lstStyle/>
                    <a:p>
                      <a:pPr algn="ctr"/>
                      <a:r>
                        <a:rPr lang="en-US" sz="2000" dirty="0" smtClean="0"/>
                        <a:t>2377</a:t>
                      </a:r>
                      <a:endParaRPr lang="en-US" sz="2000" dirty="0"/>
                    </a:p>
                  </a:txBody>
                  <a:tcPr marL="12701" marR="12701" marT="12699" marB="0" anchor="ctr"/>
                </a:tc>
                <a:tc>
                  <a:txBody>
                    <a:bodyPr/>
                    <a:lstStyle/>
                    <a:p>
                      <a:pPr algn="ctr"/>
                      <a:r>
                        <a:rPr lang="en-US" sz="2000" dirty="0" smtClean="0"/>
                        <a:t>174</a:t>
                      </a:r>
                      <a:endParaRPr lang="en-US" sz="2000" dirty="0"/>
                    </a:p>
                  </a:txBody>
                  <a:tcPr marL="12701" marR="12701" marT="12699" marB="0" anchor="ctr"/>
                </a:tc>
                <a:tc>
                  <a:txBody>
                    <a:bodyPr/>
                    <a:lstStyle/>
                    <a:p>
                      <a:pPr algn="ctr"/>
                      <a:r>
                        <a:rPr lang="en-US" sz="2000" dirty="0" smtClean="0"/>
                        <a:t>151</a:t>
                      </a:r>
                      <a:endParaRPr lang="en-US" sz="2000" dirty="0"/>
                    </a:p>
                  </a:txBody>
                  <a:tcPr marL="12701" marR="12701" marT="12699" marB="0" anchor="ctr"/>
                </a:tc>
                <a:tc>
                  <a:txBody>
                    <a:bodyPr/>
                    <a:lstStyle/>
                    <a:p>
                      <a:pPr algn="ctr"/>
                      <a:r>
                        <a:rPr lang="en-US" sz="2000" dirty="0" smtClean="0"/>
                        <a:t>11</a:t>
                      </a:r>
                      <a:endParaRPr lang="en-US" sz="2000" dirty="0"/>
                    </a:p>
                  </a:txBody>
                  <a:tcPr marL="12701" marR="12701" marT="12699" marB="0" anchor="ctr"/>
                </a:tc>
                <a:tc>
                  <a:txBody>
                    <a:bodyPr/>
                    <a:lstStyle/>
                    <a:p>
                      <a:pPr algn="ctr" fontAlgn="ctr"/>
                      <a:r>
                        <a:rPr lang="en-US" sz="1600" b="0" i="0" u="none" strike="noStrike" dirty="0" smtClean="0">
                          <a:solidFill>
                            <a:srgbClr val="000000"/>
                          </a:solidFill>
                          <a:effectLst/>
                          <a:latin typeface="Calibri"/>
                        </a:rPr>
                        <a:t>1</a:t>
                      </a:r>
                      <a:endParaRPr lang="en-US" sz="1600" b="0" i="0" u="none" strike="noStrike" dirty="0">
                        <a:solidFill>
                          <a:srgbClr val="000000"/>
                        </a:solidFill>
                        <a:effectLst/>
                        <a:latin typeface="Calibri"/>
                      </a:endParaRPr>
                    </a:p>
                  </a:txBody>
                  <a:tcPr marL="12701" marR="12701" marT="12699" marB="0" anchor="ctr"/>
                </a:tc>
              </a:tr>
              <a:tr h="370808">
                <a:tc>
                  <a:txBody>
                    <a:bodyPr/>
                    <a:lstStyle/>
                    <a:p>
                      <a:endParaRPr lang="en-US" sz="2000" dirty="0"/>
                    </a:p>
                  </a:txBody>
                  <a:tcPr marL="12701" marR="12701" marT="12699" marB="0" anchor="b"/>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pPr algn="ctr"/>
                      <a:r>
                        <a:rPr lang="en-US" sz="2000" dirty="0" smtClean="0"/>
                        <a:t>2</a:t>
                      </a:r>
                      <a:endParaRPr lang="en-US" sz="2000" dirty="0"/>
                    </a:p>
                  </a:txBody>
                  <a:tcPr marL="12701" marR="12701" marT="12699" marB="0" anchor="b"/>
                </a:tc>
                <a:tc>
                  <a:txBody>
                    <a:bodyPr/>
                    <a:lstStyle/>
                    <a:p>
                      <a:pPr algn="ctr"/>
                      <a:r>
                        <a:rPr lang="en-US" sz="2000" dirty="0" smtClean="0"/>
                        <a:t>32500</a:t>
                      </a:r>
                      <a:endParaRPr lang="en-US" sz="2000" dirty="0"/>
                    </a:p>
                  </a:txBody>
                  <a:tcPr marL="12701" marR="12701" marT="12699" marB="0" anchor="ctr"/>
                </a:tc>
                <a:tc>
                  <a:txBody>
                    <a:bodyPr/>
                    <a:lstStyle/>
                    <a:p>
                      <a:pPr algn="ctr"/>
                      <a:r>
                        <a:rPr lang="en-US" sz="2000" dirty="0" smtClean="0"/>
                        <a:t>3351</a:t>
                      </a:r>
                      <a:endParaRPr lang="en-US" sz="2000" dirty="0"/>
                    </a:p>
                  </a:txBody>
                  <a:tcPr marL="12701" marR="12701" marT="12699" marB="0" anchor="ctr"/>
                </a:tc>
                <a:tc>
                  <a:txBody>
                    <a:bodyPr/>
                    <a:lstStyle/>
                    <a:p>
                      <a:pPr algn="ctr"/>
                      <a:r>
                        <a:rPr lang="en-US" sz="2000" dirty="0" smtClean="0"/>
                        <a:t>3000</a:t>
                      </a:r>
                      <a:endParaRPr lang="en-US" sz="2000" dirty="0"/>
                    </a:p>
                  </a:txBody>
                  <a:tcPr marL="12701" marR="12701" marT="12699" marB="0" anchor="ctr"/>
                </a:tc>
                <a:tc>
                  <a:txBody>
                    <a:bodyPr/>
                    <a:lstStyle/>
                    <a:p>
                      <a:pPr algn="ctr"/>
                      <a:r>
                        <a:rPr lang="en-US" sz="2000" dirty="0" smtClean="0"/>
                        <a:t>168</a:t>
                      </a:r>
                      <a:endParaRPr lang="en-US" sz="2000" dirty="0"/>
                    </a:p>
                  </a:txBody>
                  <a:tcPr marL="12701" marR="12701" marT="12699" marB="0" anchor="ctr"/>
                </a:tc>
                <a:tc>
                  <a:txBody>
                    <a:bodyPr/>
                    <a:lstStyle/>
                    <a:p>
                      <a:pPr algn="ctr"/>
                      <a:r>
                        <a:rPr lang="en-US" sz="2000" dirty="0" smtClean="0"/>
                        <a:t>180</a:t>
                      </a:r>
                      <a:endParaRPr lang="en-US" sz="2000" dirty="0"/>
                    </a:p>
                  </a:txBody>
                  <a:tcPr marL="12701" marR="12701" marT="12699" marB="0" anchor="ctr"/>
                </a:tc>
                <a:tc>
                  <a:txBody>
                    <a:bodyPr/>
                    <a:lstStyle/>
                    <a:p>
                      <a:pPr algn="ctr"/>
                      <a:r>
                        <a:rPr lang="en-US" sz="2000" dirty="0" smtClean="0"/>
                        <a:t>11</a:t>
                      </a:r>
                      <a:endParaRPr lang="en-US" sz="2000" dirty="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endParaRPr lang="en-US" sz="2000" dirty="0"/>
                    </a:p>
                  </a:txBody>
                  <a:tcPr marL="12701" marR="12701" marT="12699" marB="0" anchor="b"/>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pPr algn="ctr" fontAlgn="ctr"/>
                      <a:endParaRPr lang="en-US" sz="1600" b="0" i="0" u="none" strike="noStrike" dirty="0">
                        <a:solidFill>
                          <a:srgbClr val="000000"/>
                        </a:solidFill>
                        <a:effectLst/>
                        <a:latin typeface="Calibri"/>
                      </a:endParaRPr>
                    </a:p>
                  </a:txBody>
                  <a:tcPr marL="12701" marR="12701" marT="12699" marB="0" anchor="ctr"/>
                </a:tc>
              </a:tr>
              <a:tr h="370808">
                <a:tc>
                  <a:txBody>
                    <a:bodyPr/>
                    <a:lstStyle/>
                    <a:p>
                      <a:pPr algn="ctr"/>
                      <a:r>
                        <a:rPr lang="en-US" sz="2000" dirty="0" smtClean="0"/>
                        <a:t>3</a:t>
                      </a:r>
                      <a:endParaRPr lang="en-US" sz="2000" dirty="0"/>
                    </a:p>
                  </a:txBody>
                  <a:tcPr marL="12701" marR="12701" marT="12699" marB="0" anchor="b"/>
                </a:tc>
                <a:tc>
                  <a:txBody>
                    <a:bodyPr/>
                    <a:lstStyle/>
                    <a:p>
                      <a:pPr algn="ctr"/>
                      <a:r>
                        <a:rPr lang="en-US" sz="2000" dirty="0" smtClean="0"/>
                        <a:t>32230</a:t>
                      </a:r>
                      <a:endParaRPr lang="en-US" sz="2000" dirty="0"/>
                    </a:p>
                  </a:txBody>
                  <a:tcPr marL="12701" marR="12701" marT="12699" marB="0" anchor="ctr"/>
                </a:tc>
                <a:tc>
                  <a:txBody>
                    <a:bodyPr/>
                    <a:lstStyle/>
                    <a:p>
                      <a:pPr algn="ctr"/>
                      <a:r>
                        <a:rPr lang="en-US" sz="2000" dirty="0" smtClean="0"/>
                        <a:t>4128</a:t>
                      </a:r>
                      <a:endParaRPr lang="en-US" sz="2000" dirty="0"/>
                    </a:p>
                  </a:txBody>
                  <a:tcPr marL="12701" marR="12701" marT="12699" marB="0" anchor="ctr"/>
                </a:tc>
                <a:tc>
                  <a:txBody>
                    <a:bodyPr/>
                    <a:lstStyle/>
                    <a:p>
                      <a:pPr algn="ctr"/>
                      <a:r>
                        <a:rPr lang="en-US" sz="2000" dirty="0" smtClean="0"/>
                        <a:t>3819</a:t>
                      </a:r>
                      <a:endParaRPr lang="en-US" sz="2000" dirty="0"/>
                    </a:p>
                  </a:txBody>
                  <a:tcPr marL="12701" marR="12701" marT="12699" marB="0" anchor="ctr"/>
                </a:tc>
                <a:tc>
                  <a:txBody>
                    <a:bodyPr/>
                    <a:lstStyle/>
                    <a:p>
                      <a:pPr algn="ctr"/>
                      <a:r>
                        <a:rPr lang="en-US" sz="2000" dirty="0" smtClean="0"/>
                        <a:t>168</a:t>
                      </a:r>
                      <a:endParaRPr lang="en-US" sz="2000" dirty="0"/>
                    </a:p>
                  </a:txBody>
                  <a:tcPr marL="12701" marR="12701" marT="12699" marB="0" anchor="ctr"/>
                </a:tc>
                <a:tc>
                  <a:txBody>
                    <a:bodyPr/>
                    <a:lstStyle/>
                    <a:p>
                      <a:pPr algn="ctr"/>
                      <a:r>
                        <a:rPr lang="en-US" sz="2000" dirty="0" smtClean="0"/>
                        <a:t>148</a:t>
                      </a:r>
                      <a:endParaRPr lang="en-US" sz="2000" dirty="0"/>
                    </a:p>
                  </a:txBody>
                  <a:tcPr marL="12701" marR="12701" marT="12699" marB="0" anchor="ctr"/>
                </a:tc>
                <a:tc>
                  <a:txBody>
                    <a:bodyPr/>
                    <a:lstStyle/>
                    <a:p>
                      <a:pPr algn="ctr"/>
                      <a:r>
                        <a:rPr lang="en-US" sz="2000" dirty="0" smtClean="0"/>
                        <a:t>13</a:t>
                      </a:r>
                      <a:endParaRPr lang="en-US" sz="2000" dirty="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endParaRPr lang="en-US" sz="2000" dirty="0"/>
                    </a:p>
                  </a:txBody>
                  <a:tcPr marL="12701" marR="12701" marT="12699" marB="0" anchor="b"/>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pPr algn="ctr"/>
                      <a:r>
                        <a:rPr lang="en-US" sz="2000" dirty="0" smtClean="0"/>
                        <a:t>4</a:t>
                      </a:r>
                      <a:endParaRPr lang="en-US" sz="2000" dirty="0"/>
                    </a:p>
                  </a:txBody>
                  <a:tcPr marL="12701" marR="12701" marT="12699" marB="0" anchor="b"/>
                </a:tc>
                <a:tc>
                  <a:txBody>
                    <a:bodyPr/>
                    <a:lstStyle/>
                    <a:p>
                      <a:pPr algn="ctr"/>
                      <a:r>
                        <a:rPr lang="en-US" sz="2000" dirty="0" smtClean="0"/>
                        <a:t>27937</a:t>
                      </a:r>
                      <a:endParaRPr lang="en-US" sz="2000" dirty="0"/>
                    </a:p>
                  </a:txBody>
                  <a:tcPr marL="12701" marR="12701" marT="12699" marB="0" anchor="ctr"/>
                </a:tc>
                <a:tc>
                  <a:txBody>
                    <a:bodyPr/>
                    <a:lstStyle/>
                    <a:p>
                      <a:pPr algn="ctr"/>
                      <a:r>
                        <a:rPr lang="en-US" sz="2000" dirty="0" smtClean="0"/>
                        <a:t>3331</a:t>
                      </a:r>
                      <a:endParaRPr lang="en-US" sz="2000" dirty="0"/>
                    </a:p>
                  </a:txBody>
                  <a:tcPr marL="12701" marR="12701" marT="12699" marB="0" anchor="ctr"/>
                </a:tc>
                <a:tc>
                  <a:txBody>
                    <a:bodyPr/>
                    <a:lstStyle/>
                    <a:p>
                      <a:pPr algn="ctr"/>
                      <a:r>
                        <a:rPr lang="en-US" sz="2000" dirty="0" smtClean="0"/>
                        <a:t>2889</a:t>
                      </a:r>
                      <a:endParaRPr lang="en-US" sz="2000" dirty="0"/>
                    </a:p>
                  </a:txBody>
                  <a:tcPr marL="12701" marR="12701" marT="12699" marB="0" anchor="ctr"/>
                </a:tc>
                <a:tc>
                  <a:txBody>
                    <a:bodyPr/>
                    <a:lstStyle/>
                    <a:p>
                      <a:pPr algn="ctr"/>
                      <a:r>
                        <a:rPr lang="en-US" sz="2000" dirty="0" smtClean="0"/>
                        <a:t>358</a:t>
                      </a:r>
                      <a:endParaRPr lang="en-US" sz="2000" dirty="0"/>
                    </a:p>
                  </a:txBody>
                  <a:tcPr marL="12701" marR="12701" marT="12699" marB="0" anchor="ctr"/>
                </a:tc>
                <a:tc>
                  <a:txBody>
                    <a:bodyPr/>
                    <a:lstStyle/>
                    <a:p>
                      <a:pPr algn="ctr"/>
                      <a:r>
                        <a:rPr lang="en-US" sz="2000" dirty="0" smtClean="0"/>
                        <a:t>53</a:t>
                      </a:r>
                      <a:endParaRPr lang="en-US" sz="2000" dirty="0"/>
                    </a:p>
                  </a:txBody>
                  <a:tcPr marL="12701" marR="12701" marT="12699" marB="0" anchor="ctr"/>
                </a:tc>
                <a:tc>
                  <a:txBody>
                    <a:bodyPr/>
                    <a:lstStyle/>
                    <a:p>
                      <a:pPr algn="ctr"/>
                      <a:r>
                        <a:rPr lang="en-US" sz="2000" dirty="0" smtClean="0"/>
                        <a:t>11</a:t>
                      </a:r>
                      <a:endParaRPr lang="en-US" sz="2000" dirty="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endParaRPr lang="en-US" sz="2000" dirty="0"/>
                    </a:p>
                  </a:txBody>
                  <a:tcPr marL="12701" marR="12701" marT="12699" marB="0" anchor="b"/>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pPr algn="ctr"/>
                      <a:endParaRPr lang="en-US" sz="2000" dirty="0"/>
                    </a:p>
                  </a:txBody>
                  <a:tcPr marL="12701" marR="12701" marT="12699" marB="0" anchor="b"/>
                </a:tc>
                <a:tc>
                  <a:txBody>
                    <a:bodyPr/>
                    <a:lstStyle/>
                    <a:p>
                      <a:endParaRPr lang="en-US" sz="2000" dirty="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endParaRPr lang="en-US" sz="2000" dirty="0"/>
                    </a:p>
                  </a:txBody>
                  <a:tcPr marL="12701" marR="12701" marT="12699" marB="0" anchor="ctr"/>
                </a:tc>
                <a:tc>
                  <a:txBody>
                    <a:bodyPr/>
                    <a:lstStyle/>
                    <a:p>
                      <a:endParaRPr lang="en-US" sz="2000"/>
                    </a:p>
                  </a:txBody>
                  <a:tcPr marL="12701" marR="12701" marT="12699" marB="0" anchor="ctr"/>
                </a:tc>
                <a:tc>
                  <a:txBody>
                    <a:bodyPr/>
                    <a:lstStyle/>
                    <a:p>
                      <a:endParaRPr lang="en-US" sz="2000"/>
                    </a:p>
                  </a:txBody>
                  <a:tcPr marL="12701" marR="12701" marT="12699" marB="0" anchor="ctr"/>
                </a:tc>
                <a:tc>
                  <a:txBody>
                    <a:bodyPr/>
                    <a:lstStyle/>
                    <a:p>
                      <a:pPr algn="ctr" fontAlgn="ctr"/>
                      <a:endParaRPr lang="en-US" sz="1600" b="0" i="0" u="none" strike="noStrike">
                        <a:solidFill>
                          <a:srgbClr val="000000"/>
                        </a:solidFill>
                        <a:effectLst/>
                        <a:latin typeface="Calibri"/>
                      </a:endParaRPr>
                    </a:p>
                  </a:txBody>
                  <a:tcPr marL="12701" marR="12701" marT="12699" marB="0" anchor="ctr"/>
                </a:tc>
              </a:tr>
              <a:tr h="370808">
                <a:tc>
                  <a:txBody>
                    <a:bodyPr/>
                    <a:lstStyle/>
                    <a:p>
                      <a:endParaRPr lang="en-US" sz="2000" dirty="0"/>
                    </a:p>
                  </a:txBody>
                  <a:tcPr marL="12701" marR="12701" marT="12699" marB="0" anchor="b"/>
                </a:tc>
                <a:tc>
                  <a:txBody>
                    <a:bodyPr/>
                    <a:lstStyle/>
                    <a:p>
                      <a:endParaRPr lang="en-US" sz="2000" dirty="0"/>
                    </a:p>
                  </a:txBody>
                  <a:tcPr marL="12701" marR="12701" marT="12699" marB="0" anchor="ctr"/>
                </a:tc>
                <a:tc>
                  <a:txBody>
                    <a:bodyPr/>
                    <a:lstStyle/>
                    <a:p>
                      <a:endParaRPr lang="en-US" sz="2000" dirty="0"/>
                    </a:p>
                  </a:txBody>
                  <a:tcPr marL="12701" marR="12701" marT="12699" marB="0" anchor="ctr"/>
                </a:tc>
                <a:tc>
                  <a:txBody>
                    <a:bodyPr/>
                    <a:lstStyle/>
                    <a:p>
                      <a:endParaRPr lang="en-US" sz="2000" dirty="0"/>
                    </a:p>
                  </a:txBody>
                  <a:tcPr marL="12701" marR="12701" marT="12699" marB="0" anchor="ctr"/>
                </a:tc>
                <a:tc>
                  <a:txBody>
                    <a:bodyPr/>
                    <a:lstStyle/>
                    <a:p>
                      <a:endParaRPr lang="en-US" sz="2000" dirty="0"/>
                    </a:p>
                  </a:txBody>
                  <a:tcPr marL="12701" marR="12701" marT="12699" marB="0" anchor="ctr"/>
                </a:tc>
                <a:tc>
                  <a:txBody>
                    <a:bodyPr/>
                    <a:lstStyle/>
                    <a:p>
                      <a:endParaRPr lang="en-US" sz="2000" dirty="0"/>
                    </a:p>
                  </a:txBody>
                  <a:tcPr marL="12701" marR="12701" marT="12699" marB="0" anchor="ctr"/>
                </a:tc>
                <a:tc>
                  <a:txBody>
                    <a:bodyPr/>
                    <a:lstStyle/>
                    <a:p>
                      <a:endParaRPr lang="en-US" sz="2000" dirty="0"/>
                    </a:p>
                  </a:txBody>
                  <a:tcPr marL="12701" marR="12701" marT="12699" marB="0" anchor="ctr"/>
                </a:tc>
                <a:tc>
                  <a:txBody>
                    <a:bodyPr/>
                    <a:lstStyle/>
                    <a:p>
                      <a:pPr algn="ctr" fontAlgn="ctr"/>
                      <a:endParaRPr lang="en-US" sz="1600" b="0" i="0" u="none" strike="noStrike" dirty="0">
                        <a:solidFill>
                          <a:srgbClr val="000000"/>
                        </a:solidFill>
                        <a:effectLst/>
                        <a:latin typeface="Calibri"/>
                      </a:endParaRPr>
                    </a:p>
                  </a:txBody>
                  <a:tcPr marL="12701" marR="12701" marT="12699" marB="0" anchor="ctr"/>
                </a:tc>
              </a:tr>
            </a:tbl>
          </a:graphicData>
        </a:graphic>
      </p:graphicFrame>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381000"/>
            <a:ext cx="8458200" cy="914400"/>
          </a:xfrm>
        </p:spPr>
        <p:txBody>
          <a:bodyPr/>
          <a:lstStyle/>
          <a:p>
            <a:pPr algn="ctr" eaLnBrk="1" hangingPunct="1"/>
            <a:r>
              <a:rPr lang="en-US" altLang="en-US" sz="3600" smtClean="0">
                <a:ea typeface="ＭＳ Ｐゴシック"/>
                <a:cs typeface="ＭＳ Ｐゴシック"/>
              </a:rPr>
              <a:t>ESTADISTICAS AÑOS 1,2,3 Y 4</a:t>
            </a:r>
          </a:p>
        </p:txBody>
      </p:sp>
      <p:graphicFrame>
        <p:nvGraphicFramePr>
          <p:cNvPr id="3" name="Table 2"/>
          <p:cNvGraphicFramePr>
            <a:graphicFrameLocks noGrp="1"/>
          </p:cNvGraphicFramePr>
          <p:nvPr/>
        </p:nvGraphicFramePr>
        <p:xfrm>
          <a:off x="990600" y="1371600"/>
          <a:ext cx="7239000" cy="4419598"/>
        </p:xfrm>
        <a:graphic>
          <a:graphicData uri="http://schemas.openxmlformats.org/drawingml/2006/table">
            <a:tbl>
              <a:tblPr firstRow="1" bandRow="1">
                <a:tableStyleId>{5C22544A-7EE6-4342-B048-85BDC9FD1C3A}</a:tableStyleId>
              </a:tblPr>
              <a:tblGrid>
                <a:gridCol w="629479"/>
                <a:gridCol w="1458340"/>
                <a:gridCol w="2161159"/>
                <a:gridCol w="2990022"/>
              </a:tblGrid>
              <a:tr h="764590">
                <a:tc>
                  <a:txBody>
                    <a:bodyPr/>
                    <a:lstStyle/>
                    <a:p>
                      <a:pPr algn="ctr" fontAlgn="ctr"/>
                      <a:r>
                        <a:rPr lang="en-US" sz="1600" b="1" i="0" u="none" strike="noStrike" dirty="0" smtClean="0">
                          <a:solidFill>
                            <a:srgbClr val="000000"/>
                          </a:solidFill>
                          <a:effectLst/>
                          <a:latin typeface="Calibri"/>
                        </a:rPr>
                        <a:t>AÑO</a:t>
                      </a:r>
                      <a:endParaRPr lang="en-US" sz="1600" b="1" i="0" u="none" strike="noStrike" dirty="0">
                        <a:solidFill>
                          <a:srgbClr val="000000"/>
                        </a:solidFill>
                        <a:effectLst/>
                        <a:latin typeface="Calibri"/>
                      </a:endParaRPr>
                    </a:p>
                  </a:txBody>
                  <a:tcPr marL="12700" marR="12700" marT="12700" marB="0" anchor="ctr"/>
                </a:tc>
                <a:tc>
                  <a:txBody>
                    <a:bodyPr/>
                    <a:lstStyle/>
                    <a:p>
                      <a:pPr algn="ctr" fontAlgn="ctr"/>
                      <a:r>
                        <a:rPr lang="en-US" sz="1600" b="1" i="0" u="none" strike="noStrike" dirty="0" smtClean="0">
                          <a:solidFill>
                            <a:srgbClr val="000000"/>
                          </a:solidFill>
                          <a:effectLst/>
                          <a:latin typeface="Calibri"/>
                        </a:rPr>
                        <a:t>VPP</a:t>
                      </a:r>
                      <a:endParaRPr lang="en-US" sz="1600" b="1" i="0" u="none" strike="noStrike" dirty="0">
                        <a:solidFill>
                          <a:srgbClr val="000000"/>
                        </a:solidFill>
                        <a:effectLst/>
                        <a:latin typeface="Calibri"/>
                      </a:endParaRPr>
                    </a:p>
                  </a:txBody>
                  <a:tcPr marL="12700" marR="12700" marT="12700" marB="0" anchor="ctr"/>
                </a:tc>
                <a:tc>
                  <a:txBody>
                    <a:bodyPr/>
                    <a:lstStyle/>
                    <a:p>
                      <a:pPr algn="ctr" fontAlgn="ctr"/>
                      <a:r>
                        <a:rPr lang="en-US" sz="1600" b="1" i="0" u="none" strike="noStrike" dirty="0" smtClean="0">
                          <a:solidFill>
                            <a:srgbClr val="000000"/>
                          </a:solidFill>
                          <a:effectLst/>
                          <a:latin typeface="Calibri"/>
                        </a:rPr>
                        <a:t>CANCERES</a:t>
                      </a:r>
                      <a:r>
                        <a:rPr lang="en-US" sz="1600" b="1" i="0" u="none" strike="noStrike" baseline="0" dirty="0" smtClean="0">
                          <a:solidFill>
                            <a:srgbClr val="000000"/>
                          </a:solidFill>
                          <a:effectLst/>
                          <a:latin typeface="Calibri"/>
                        </a:rPr>
                        <a:t> POR MIL</a:t>
                      </a:r>
                      <a:endParaRPr lang="en-US" sz="1600" b="1" i="0" u="none" strike="noStrike" dirty="0">
                        <a:solidFill>
                          <a:srgbClr val="000000"/>
                        </a:solidFill>
                        <a:effectLst/>
                        <a:latin typeface="Calibri"/>
                      </a:endParaRPr>
                    </a:p>
                  </a:txBody>
                  <a:tcPr marL="12700" marR="12700" marT="12700" marB="0" anchor="ctr"/>
                </a:tc>
                <a:tc>
                  <a:txBody>
                    <a:bodyPr/>
                    <a:lstStyle/>
                    <a:p>
                      <a:pPr algn="ctr" fontAlgn="ctr"/>
                      <a:r>
                        <a:rPr lang="en-US" sz="1600" b="1" i="0" u="none" strike="noStrike" dirty="0" smtClean="0">
                          <a:solidFill>
                            <a:srgbClr val="000000"/>
                          </a:solidFill>
                          <a:effectLst/>
                          <a:latin typeface="Calibri"/>
                        </a:rPr>
                        <a:t>%</a:t>
                      </a:r>
                      <a:r>
                        <a:rPr lang="en-US" sz="1600" b="1" i="0" u="none" strike="noStrike" baseline="0" dirty="0" smtClean="0">
                          <a:solidFill>
                            <a:srgbClr val="000000"/>
                          </a:solidFill>
                          <a:effectLst/>
                          <a:latin typeface="Calibri"/>
                        </a:rPr>
                        <a:t> DE MUJERES ELEGIBLES QUE HICIERON EL ESTUDIO</a:t>
                      </a:r>
                      <a:endParaRPr lang="en-US" sz="1600" b="1" i="0" u="none" strike="noStrike" dirty="0">
                        <a:solidFill>
                          <a:srgbClr val="000000"/>
                        </a:solidFill>
                        <a:effectLst/>
                        <a:latin typeface="Calibri"/>
                      </a:endParaRPr>
                    </a:p>
                  </a:txBody>
                  <a:tcPr marL="12700" marR="12700" marT="12700" marB="0" anchor="ctr"/>
                </a:tc>
              </a:tr>
              <a:tr h="406112">
                <a:tc>
                  <a:txBody>
                    <a:bodyPr/>
                    <a:lstStyle/>
                    <a:p>
                      <a:r>
                        <a:rPr lang="en-US" sz="2000" baseline="0" dirty="0" smtClean="0"/>
                        <a:t>  1</a:t>
                      </a:r>
                      <a:endParaRPr lang="en-US" sz="2000" dirty="0"/>
                    </a:p>
                  </a:txBody>
                  <a:tcPr marL="12700" marR="12700" marT="12700" marB="0" anchor="b"/>
                </a:tc>
                <a:tc>
                  <a:txBody>
                    <a:bodyPr/>
                    <a:lstStyle/>
                    <a:p>
                      <a:pPr algn="ctr"/>
                      <a:r>
                        <a:rPr lang="en-US" sz="2000" dirty="0" smtClean="0"/>
                        <a:t>   7.1</a:t>
                      </a:r>
                      <a:endParaRPr lang="en-US" sz="2000" dirty="0"/>
                    </a:p>
                  </a:txBody>
                  <a:tcPr marL="12700" marR="12700" marT="12700" marB="0" anchor="ctr"/>
                </a:tc>
                <a:tc>
                  <a:txBody>
                    <a:bodyPr/>
                    <a:lstStyle/>
                    <a:p>
                      <a:pPr algn="ctr"/>
                      <a:r>
                        <a:rPr lang="en-US" sz="2000" dirty="0" smtClean="0"/>
                        <a:t>4.0/1000</a:t>
                      </a:r>
                      <a:endParaRPr lang="en-US" sz="2000" dirty="0"/>
                    </a:p>
                  </a:txBody>
                  <a:tcPr marL="12700" marR="12700" marT="12700" marB="0" anchor="ctr"/>
                </a:tc>
                <a:tc>
                  <a:txBody>
                    <a:bodyPr/>
                    <a:lstStyle/>
                    <a:p>
                      <a:pPr algn="ctr"/>
                      <a:r>
                        <a:rPr lang="en-US" sz="2000" dirty="0" smtClean="0"/>
                        <a:t>27.5</a:t>
                      </a:r>
                      <a:endParaRPr lang="en-US" sz="2000" dirty="0"/>
                    </a:p>
                  </a:txBody>
                  <a:tcPr marL="12700" marR="12700" marT="12700" marB="0" anchor="ctr"/>
                </a:tc>
              </a:tr>
              <a:tr h="406112">
                <a:tc>
                  <a:txBody>
                    <a:bodyPr/>
                    <a:lstStyle/>
                    <a:p>
                      <a:endParaRPr lang="en-US" sz="2000" dirty="0"/>
                    </a:p>
                  </a:txBody>
                  <a:tcPr marL="12700" marR="12700" marT="12700" marB="0" anchor="b"/>
                </a:tc>
                <a:tc>
                  <a:txBody>
                    <a:bodyPr/>
                    <a:lstStyle/>
                    <a:p>
                      <a:endParaRPr lang="en-US" sz="2000"/>
                    </a:p>
                  </a:txBody>
                  <a:tcPr marL="12700" marR="12700" marT="12700" marB="0" anchor="ctr"/>
                </a:tc>
                <a:tc>
                  <a:txBody>
                    <a:bodyPr/>
                    <a:lstStyle/>
                    <a:p>
                      <a:endParaRPr lang="en-US" sz="2000"/>
                    </a:p>
                  </a:txBody>
                  <a:tcPr marL="12700" marR="12700" marT="12700" marB="0" anchor="ctr"/>
                </a:tc>
                <a:tc>
                  <a:txBody>
                    <a:bodyPr/>
                    <a:lstStyle/>
                    <a:p>
                      <a:endParaRPr lang="en-US" sz="2000"/>
                    </a:p>
                  </a:txBody>
                  <a:tcPr marL="12700" marR="12700" marT="12700" marB="0" anchor="ctr"/>
                </a:tc>
              </a:tr>
              <a:tr h="406112">
                <a:tc>
                  <a:txBody>
                    <a:bodyPr/>
                    <a:lstStyle/>
                    <a:p>
                      <a:pPr algn="ctr"/>
                      <a:r>
                        <a:rPr lang="en-US" sz="2000" dirty="0" smtClean="0"/>
                        <a:t>2</a:t>
                      </a:r>
                      <a:endParaRPr lang="en-US" sz="2000" dirty="0"/>
                    </a:p>
                  </a:txBody>
                  <a:tcPr marL="12700" marR="12700" marT="12700" marB="0" anchor="b"/>
                </a:tc>
                <a:tc>
                  <a:txBody>
                    <a:bodyPr/>
                    <a:lstStyle/>
                    <a:p>
                      <a:pPr algn="ctr"/>
                      <a:r>
                        <a:rPr lang="en-US" sz="2000" dirty="0" smtClean="0"/>
                        <a:t>6.1</a:t>
                      </a:r>
                      <a:endParaRPr lang="en-US" sz="2000" dirty="0"/>
                    </a:p>
                  </a:txBody>
                  <a:tcPr marL="12700" marR="12700" marT="12700" marB="0" anchor="ctr"/>
                </a:tc>
                <a:tc>
                  <a:txBody>
                    <a:bodyPr/>
                    <a:lstStyle/>
                    <a:p>
                      <a:pPr algn="ctr"/>
                      <a:r>
                        <a:rPr lang="en-US" sz="2000" dirty="0" smtClean="0"/>
                        <a:t>3.2/1000</a:t>
                      </a:r>
                      <a:endParaRPr lang="en-US" sz="2000" dirty="0"/>
                    </a:p>
                  </a:txBody>
                  <a:tcPr marL="12700" marR="12700" marT="12700" marB="0" anchor="ctr"/>
                </a:tc>
                <a:tc>
                  <a:txBody>
                    <a:bodyPr/>
                    <a:lstStyle/>
                    <a:p>
                      <a:pPr algn="ctr"/>
                      <a:r>
                        <a:rPr lang="en-US" sz="2000" dirty="0" smtClean="0"/>
                        <a:t>26.1</a:t>
                      </a:r>
                      <a:endParaRPr lang="en-US" sz="2000" dirty="0"/>
                    </a:p>
                  </a:txBody>
                  <a:tcPr marL="12700" marR="12700" marT="12700" marB="0" anchor="ctr"/>
                </a:tc>
              </a:tr>
              <a:tr h="406112">
                <a:tc>
                  <a:txBody>
                    <a:bodyPr/>
                    <a:lstStyle/>
                    <a:p>
                      <a:endParaRPr lang="en-US" sz="2000" dirty="0"/>
                    </a:p>
                  </a:txBody>
                  <a:tcPr marL="12700" marR="12700" marT="12700" marB="0" anchor="b"/>
                </a:tc>
                <a:tc>
                  <a:txBody>
                    <a:bodyPr/>
                    <a:lstStyle/>
                    <a:p>
                      <a:endParaRPr lang="en-US" sz="2000"/>
                    </a:p>
                  </a:txBody>
                  <a:tcPr marL="12700" marR="12700" marT="12700" marB="0" anchor="ctr"/>
                </a:tc>
                <a:tc>
                  <a:txBody>
                    <a:bodyPr/>
                    <a:lstStyle/>
                    <a:p>
                      <a:endParaRPr lang="en-US" sz="2000"/>
                    </a:p>
                  </a:txBody>
                  <a:tcPr marL="12700" marR="12700" marT="12700" marB="0" anchor="ctr"/>
                </a:tc>
                <a:tc>
                  <a:txBody>
                    <a:bodyPr/>
                    <a:lstStyle/>
                    <a:p>
                      <a:endParaRPr lang="en-US" sz="2000"/>
                    </a:p>
                  </a:txBody>
                  <a:tcPr marL="12700" marR="12700" marT="12700" marB="0" anchor="ctr"/>
                </a:tc>
              </a:tr>
              <a:tr h="406112">
                <a:tc>
                  <a:txBody>
                    <a:bodyPr/>
                    <a:lstStyle/>
                    <a:p>
                      <a:pPr algn="ctr"/>
                      <a:r>
                        <a:rPr lang="en-US" sz="2000" dirty="0" smtClean="0"/>
                        <a:t>3</a:t>
                      </a:r>
                      <a:endParaRPr lang="en-US" sz="2000" dirty="0"/>
                    </a:p>
                  </a:txBody>
                  <a:tcPr marL="12700" marR="12700" marT="12700" marB="0" anchor="b"/>
                </a:tc>
                <a:tc>
                  <a:txBody>
                    <a:bodyPr/>
                    <a:lstStyle/>
                    <a:p>
                      <a:pPr algn="ctr"/>
                      <a:r>
                        <a:rPr lang="en-US" sz="2000" dirty="0" smtClean="0"/>
                        <a:t>8.1</a:t>
                      </a:r>
                      <a:endParaRPr lang="en-US" sz="2000" dirty="0"/>
                    </a:p>
                  </a:txBody>
                  <a:tcPr marL="12700" marR="12700" marT="12700" marB="0" anchor="ctr"/>
                </a:tc>
                <a:tc>
                  <a:txBody>
                    <a:bodyPr/>
                    <a:lstStyle/>
                    <a:p>
                      <a:pPr algn="ctr"/>
                      <a:r>
                        <a:rPr lang="en-US" sz="1800" dirty="0" smtClean="0"/>
                        <a:t>3.2/10000</a:t>
                      </a:r>
                      <a:endParaRPr lang="en-US" sz="1800" dirty="0"/>
                    </a:p>
                  </a:txBody>
                  <a:tcPr marL="12700" marR="12700" marT="12700" marB="0" anchor="ctr"/>
                </a:tc>
                <a:tc>
                  <a:txBody>
                    <a:bodyPr/>
                    <a:lstStyle/>
                    <a:p>
                      <a:pPr algn="ctr"/>
                      <a:r>
                        <a:rPr lang="en-US" sz="1800" dirty="0" smtClean="0"/>
                        <a:t>32.0</a:t>
                      </a:r>
                      <a:endParaRPr lang="en-US" sz="1800" dirty="0"/>
                    </a:p>
                  </a:txBody>
                  <a:tcPr marL="12700" marR="12700" marT="12700" marB="0" anchor="ctr"/>
                </a:tc>
              </a:tr>
              <a:tr h="406112">
                <a:tc>
                  <a:txBody>
                    <a:bodyPr/>
                    <a:lstStyle/>
                    <a:p>
                      <a:endParaRPr lang="en-US" sz="2000" dirty="0"/>
                    </a:p>
                  </a:txBody>
                  <a:tcPr marL="12700" marR="12700" marT="12700" marB="0" anchor="b"/>
                </a:tc>
                <a:tc>
                  <a:txBody>
                    <a:bodyPr/>
                    <a:lstStyle/>
                    <a:p>
                      <a:endParaRPr lang="en-US" sz="2000"/>
                    </a:p>
                  </a:txBody>
                  <a:tcPr marL="12700" marR="12700" marT="12700" marB="0" anchor="ctr"/>
                </a:tc>
                <a:tc>
                  <a:txBody>
                    <a:bodyPr/>
                    <a:lstStyle/>
                    <a:p>
                      <a:endParaRPr lang="en-US" sz="2000"/>
                    </a:p>
                  </a:txBody>
                  <a:tcPr marL="12700" marR="12700" marT="12700" marB="0" anchor="ctr"/>
                </a:tc>
                <a:tc>
                  <a:txBody>
                    <a:bodyPr/>
                    <a:lstStyle/>
                    <a:p>
                      <a:endParaRPr lang="en-US" sz="2000"/>
                    </a:p>
                  </a:txBody>
                  <a:tcPr marL="12700" marR="12700" marT="12700" marB="0" anchor="ctr"/>
                </a:tc>
              </a:tr>
              <a:tr h="406112">
                <a:tc>
                  <a:txBody>
                    <a:bodyPr/>
                    <a:lstStyle/>
                    <a:p>
                      <a:pPr algn="ctr"/>
                      <a:r>
                        <a:rPr lang="en-US" sz="2000" dirty="0" smtClean="0"/>
                        <a:t>4</a:t>
                      </a:r>
                      <a:endParaRPr lang="en-US" sz="2000" dirty="0"/>
                    </a:p>
                  </a:txBody>
                  <a:tcPr marL="12700" marR="12700" marT="12700" marB="0" anchor="b"/>
                </a:tc>
                <a:tc>
                  <a:txBody>
                    <a:bodyPr/>
                    <a:lstStyle/>
                    <a:p>
                      <a:pPr algn="ctr"/>
                      <a:r>
                        <a:rPr lang="en-US" sz="2000" dirty="0" smtClean="0"/>
                        <a:t>17.2</a:t>
                      </a:r>
                      <a:endParaRPr lang="en-US" sz="2000" dirty="0"/>
                    </a:p>
                  </a:txBody>
                  <a:tcPr marL="12700" marR="12700" marT="12700" marB="0" anchor="ctr"/>
                </a:tc>
                <a:tc>
                  <a:txBody>
                    <a:bodyPr/>
                    <a:lstStyle/>
                    <a:p>
                      <a:pPr algn="ctr"/>
                      <a:r>
                        <a:rPr lang="en-US" sz="2000" dirty="0" smtClean="0"/>
                        <a:t>3.2/1000</a:t>
                      </a:r>
                      <a:endParaRPr lang="en-US" sz="2000" dirty="0"/>
                    </a:p>
                  </a:txBody>
                  <a:tcPr marL="12700" marR="12700" marT="12700" marB="0" anchor="ctr"/>
                </a:tc>
                <a:tc>
                  <a:txBody>
                    <a:bodyPr/>
                    <a:lstStyle/>
                    <a:p>
                      <a:pPr algn="ctr"/>
                      <a:r>
                        <a:rPr lang="en-US" sz="2000" dirty="0" smtClean="0"/>
                        <a:t>28.1</a:t>
                      </a:r>
                      <a:endParaRPr lang="en-US" sz="2000" dirty="0"/>
                    </a:p>
                  </a:txBody>
                  <a:tcPr marL="12700" marR="12700" marT="12700" marB="0" anchor="ctr"/>
                </a:tc>
              </a:tr>
              <a:tr h="406112">
                <a:tc>
                  <a:txBody>
                    <a:bodyPr/>
                    <a:lstStyle/>
                    <a:p>
                      <a:endParaRPr lang="en-US" sz="2000" dirty="0"/>
                    </a:p>
                  </a:txBody>
                  <a:tcPr marL="12700" marR="12700" marT="12700" marB="0" anchor="b"/>
                </a:tc>
                <a:tc>
                  <a:txBody>
                    <a:bodyPr/>
                    <a:lstStyle/>
                    <a:p>
                      <a:endParaRPr lang="en-US" sz="2000"/>
                    </a:p>
                  </a:txBody>
                  <a:tcPr marL="12700" marR="12700" marT="12700" marB="0" anchor="ctr"/>
                </a:tc>
                <a:tc>
                  <a:txBody>
                    <a:bodyPr/>
                    <a:lstStyle/>
                    <a:p>
                      <a:endParaRPr lang="en-US" sz="2000"/>
                    </a:p>
                  </a:txBody>
                  <a:tcPr marL="12700" marR="12700" marT="12700" marB="0" anchor="ctr"/>
                </a:tc>
                <a:tc>
                  <a:txBody>
                    <a:bodyPr/>
                    <a:lstStyle/>
                    <a:p>
                      <a:endParaRPr lang="en-US" sz="2000"/>
                    </a:p>
                  </a:txBody>
                  <a:tcPr marL="12700" marR="12700" marT="12700" marB="0" anchor="ctr"/>
                </a:tc>
              </a:tr>
              <a:tr h="406112">
                <a:tc>
                  <a:txBody>
                    <a:bodyPr/>
                    <a:lstStyle/>
                    <a:p>
                      <a:endParaRPr lang="en-US" sz="2000" dirty="0"/>
                    </a:p>
                  </a:txBody>
                  <a:tcPr marL="12700" marR="12700" marT="12700" marB="0" anchor="b"/>
                </a:tc>
                <a:tc>
                  <a:txBody>
                    <a:bodyPr/>
                    <a:lstStyle/>
                    <a:p>
                      <a:endParaRPr lang="en-US" sz="2000" dirty="0"/>
                    </a:p>
                  </a:txBody>
                  <a:tcPr marL="12700" marR="12700" marT="12700" marB="0" anchor="ctr"/>
                </a:tc>
                <a:tc>
                  <a:txBody>
                    <a:bodyPr/>
                    <a:lstStyle/>
                    <a:p>
                      <a:endParaRPr lang="en-US" sz="2000" dirty="0"/>
                    </a:p>
                  </a:txBody>
                  <a:tcPr marL="12700" marR="12700" marT="12700" marB="0" anchor="ctr"/>
                </a:tc>
                <a:tc>
                  <a:txBody>
                    <a:bodyPr/>
                    <a:lstStyle/>
                    <a:p>
                      <a:endParaRPr lang="en-US" sz="2000" dirty="0"/>
                    </a:p>
                  </a:txBody>
                  <a:tcPr marL="12700" marR="12700" marT="12700" marB="0" anchor="ctr"/>
                </a:tc>
              </a:tr>
            </a:tbl>
          </a:graphicData>
        </a:graphic>
      </p:graphicFrame>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1371600"/>
          <a:ext cx="7236422" cy="4968876"/>
        </p:xfrm>
        <a:graphic>
          <a:graphicData uri="http://schemas.openxmlformats.org/drawingml/2006/table">
            <a:tbl>
              <a:tblPr>
                <a:tableStyleId>{5C22544A-7EE6-4342-B048-85BDC9FD1C3A}</a:tableStyleId>
              </a:tblPr>
              <a:tblGrid>
                <a:gridCol w="1318429"/>
                <a:gridCol w="699624"/>
                <a:gridCol w="1088302"/>
                <a:gridCol w="93898"/>
                <a:gridCol w="990555"/>
                <a:gridCol w="1142948"/>
                <a:gridCol w="421259"/>
                <a:gridCol w="1371536"/>
                <a:gridCol w="65421"/>
                <a:gridCol w="44450"/>
              </a:tblGrid>
              <a:tr h="649547">
                <a:tc>
                  <a:txBody>
                    <a:bodyPr/>
                    <a:lstStyle/>
                    <a:p>
                      <a:pPr algn="l" fontAlgn="b"/>
                      <a:r>
                        <a:rPr lang="en-US" sz="1400" b="1" u="none" strike="noStrike" dirty="0" err="1" smtClean="0">
                          <a:effectLst/>
                        </a:rPr>
                        <a:t>Tipo</a:t>
                      </a:r>
                      <a:r>
                        <a:rPr lang="en-US" sz="1400" b="1" u="none" strike="noStrike" baseline="0" dirty="0" smtClean="0">
                          <a:effectLst/>
                        </a:rPr>
                        <a:t> de </a:t>
                      </a:r>
                      <a:r>
                        <a:rPr lang="en-US" sz="1400" b="1" u="none" strike="noStrike" baseline="0" dirty="0" err="1" smtClean="0">
                          <a:effectLst/>
                        </a:rPr>
                        <a:t>lesión</a:t>
                      </a:r>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i="0" u="none" strike="noStrike" dirty="0" err="1" smtClean="0">
                          <a:solidFill>
                            <a:srgbClr val="000000"/>
                          </a:solidFill>
                          <a:effectLst/>
                          <a:latin typeface="Calibri"/>
                        </a:rPr>
                        <a:t>Tamaño</a:t>
                      </a:r>
                      <a:endParaRPr lang="en-US" sz="1400" b="1" i="0" u="none" strike="noStrike" dirty="0" smtClean="0">
                        <a:solidFill>
                          <a:srgbClr val="000000"/>
                        </a:solidFill>
                        <a:effectLst/>
                        <a:latin typeface="Calibri"/>
                      </a:endParaRPr>
                    </a:p>
                    <a:p>
                      <a:pPr algn="l" fontAlgn="b"/>
                      <a:r>
                        <a:rPr lang="en-US" sz="1400" b="1" i="0" u="none" strike="noStrike" dirty="0" smtClean="0">
                          <a:solidFill>
                            <a:srgbClr val="000000"/>
                          </a:solidFill>
                          <a:effectLst/>
                          <a:latin typeface="Calibri"/>
                        </a:rPr>
                        <a:t>    eco</a:t>
                      </a:r>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i="0" u="none" strike="noStrike" dirty="0" smtClean="0">
                          <a:solidFill>
                            <a:srgbClr val="000000"/>
                          </a:solidFill>
                          <a:effectLst/>
                          <a:latin typeface="Calibri"/>
                        </a:rPr>
                        <a:t>          GH</a:t>
                      </a:r>
                      <a:endParaRPr lang="en-US" sz="1400" b="1" i="0" u="none" strike="noStrike" dirty="0">
                        <a:solidFill>
                          <a:srgbClr val="000000"/>
                        </a:solidFill>
                        <a:effectLst/>
                        <a:latin typeface="Calibri"/>
                      </a:endParaRPr>
                    </a:p>
                  </a:txBody>
                  <a:tcPr marL="9525" marR="9525" marT="9451" marB="0" anchor="b"/>
                </a:tc>
                <a:tc>
                  <a:txBody>
                    <a:bodyPr/>
                    <a:lstStyle/>
                    <a:p>
                      <a:pPr algn="l" fontAlgn="b"/>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u="none" strike="noStrike" dirty="0" smtClean="0">
                          <a:effectLst/>
                        </a:rPr>
                        <a:t>  RH</a:t>
                      </a:r>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i="0" u="none" strike="noStrike" dirty="0" smtClean="0">
                          <a:solidFill>
                            <a:srgbClr val="000000"/>
                          </a:solidFill>
                          <a:effectLst/>
                          <a:latin typeface="Calibri"/>
                        </a:rPr>
                        <a:t>          GC</a:t>
                      </a:r>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i="0" u="none" strike="noStrike" dirty="0" err="1" smtClean="0">
                          <a:solidFill>
                            <a:srgbClr val="000000"/>
                          </a:solidFill>
                          <a:effectLst/>
                          <a:latin typeface="Calibri"/>
                        </a:rPr>
                        <a:t>Edad</a:t>
                      </a:r>
                      <a:endParaRPr lang="en-US" sz="1400" b="1" i="0" u="none" strike="noStrike" dirty="0">
                        <a:solidFill>
                          <a:srgbClr val="000000"/>
                        </a:solidFill>
                        <a:effectLst/>
                        <a:latin typeface="Calibri"/>
                      </a:endParaRPr>
                    </a:p>
                  </a:txBody>
                  <a:tcPr marL="9525" marR="9525" marT="9451" marB="0" anchor="b"/>
                </a:tc>
                <a:tc>
                  <a:txBody>
                    <a:bodyPr/>
                    <a:lstStyle/>
                    <a:p>
                      <a:pPr algn="l" fontAlgn="b"/>
                      <a:r>
                        <a:rPr lang="en-US" sz="1400" b="1" i="0" u="none" strike="noStrike" dirty="0" smtClean="0">
                          <a:solidFill>
                            <a:srgbClr val="000000"/>
                          </a:solidFill>
                          <a:effectLst/>
                          <a:latin typeface="Calibri"/>
                        </a:rPr>
                        <a:t>   </a:t>
                      </a:r>
                      <a:r>
                        <a:rPr lang="en-US" sz="1400" b="1" i="0" u="none" strike="noStrike" dirty="0" err="1" smtClean="0">
                          <a:solidFill>
                            <a:srgbClr val="000000"/>
                          </a:solidFill>
                          <a:effectLst/>
                          <a:latin typeface="Calibri"/>
                        </a:rPr>
                        <a:t>Factores</a:t>
                      </a:r>
                      <a:r>
                        <a:rPr lang="en-US" sz="1400" b="1" i="0" u="none" strike="noStrike" baseline="0" dirty="0" smtClean="0">
                          <a:solidFill>
                            <a:srgbClr val="000000"/>
                          </a:solidFill>
                          <a:effectLst/>
                          <a:latin typeface="Calibri"/>
                        </a:rPr>
                        <a:t> </a:t>
                      </a:r>
                    </a:p>
                    <a:p>
                      <a:pPr algn="l" fontAlgn="b"/>
                      <a:r>
                        <a:rPr lang="en-US" sz="1400" b="1" i="0" u="none" strike="noStrike" baseline="0" dirty="0" smtClean="0">
                          <a:solidFill>
                            <a:srgbClr val="000000"/>
                          </a:solidFill>
                          <a:effectLst/>
                          <a:latin typeface="Calibri"/>
                        </a:rPr>
                        <a:t>    de </a:t>
                      </a:r>
                      <a:r>
                        <a:rPr lang="en-US" sz="1400" b="1" i="0" u="none" strike="noStrike" baseline="0" dirty="0" err="1" smtClean="0">
                          <a:solidFill>
                            <a:srgbClr val="000000"/>
                          </a:solidFill>
                          <a:effectLst/>
                          <a:latin typeface="Calibri"/>
                        </a:rPr>
                        <a:t>Riesgo</a:t>
                      </a:r>
                      <a:endParaRPr lang="en-US" sz="1400" b="1" i="0" u="none" strike="noStrike" dirty="0">
                        <a:solidFill>
                          <a:srgbClr val="000000"/>
                        </a:solidFill>
                        <a:effectLst/>
                        <a:latin typeface="Calibri"/>
                      </a:endParaRPr>
                    </a:p>
                  </a:txBody>
                  <a:tcPr marL="9525" marR="9525" marT="9451" marB="0" anchor="b"/>
                </a:tc>
                <a:tc>
                  <a:txBody>
                    <a:bodyPr/>
                    <a:lstStyle/>
                    <a:p>
                      <a:endParaRPr lang="en-US" sz="1400" dirty="0"/>
                    </a:p>
                  </a:txBody>
                  <a:tcPr marL="9525" marR="9525" marT="9451" marB="0" anchor="b"/>
                </a:tc>
                <a:tc>
                  <a:txBody>
                    <a:bodyPr/>
                    <a:lstStyle/>
                    <a:p>
                      <a:pPr algn="l" fontAlgn="b"/>
                      <a:endParaRPr lang="en-US" sz="1400" b="0" i="0" u="none" strike="noStrike" dirty="0">
                        <a:solidFill>
                          <a:srgbClr val="000000"/>
                        </a:solidFill>
                        <a:effectLst/>
                        <a:latin typeface="Calibri"/>
                      </a:endParaRPr>
                    </a:p>
                  </a:txBody>
                  <a:tcPr marL="9525" marR="9525" marT="9451" marB="0" anchor="b"/>
                </a:tc>
              </a:tr>
              <a:tr h="458258">
                <a:tc>
                  <a:txBody>
                    <a:bodyPr/>
                    <a:lstStyle/>
                    <a:p>
                      <a:pPr algn="ctr" fontAlgn="b"/>
                      <a:r>
                        <a:rPr lang="en-US" sz="1100" b="1" i="0" u="none" strike="noStrike" dirty="0" smtClean="0">
                          <a:solidFill>
                            <a:srgbClr val="000000"/>
                          </a:solidFill>
                          <a:effectLst/>
                          <a:latin typeface="Verdana" panose="020B0604030504040204" pitchFamily="34" charset="0"/>
                        </a:rPr>
                        <a:t>CDI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1.5</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1</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57</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prima</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dirty="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59363">
                <a:tc>
                  <a:txBody>
                    <a:bodyPr/>
                    <a:lstStyle/>
                    <a:p>
                      <a:pPr algn="ctr" fontAlgn="b"/>
                      <a:r>
                        <a:rPr lang="en-US" sz="1100" b="1" i="0" u="none" strike="noStrike" dirty="0" smtClean="0">
                          <a:solidFill>
                            <a:srgbClr val="000000"/>
                          </a:solidFill>
                          <a:effectLst/>
                          <a:latin typeface="Verdana" panose="020B0604030504040204" pitchFamily="34" charset="0"/>
                        </a:rPr>
                        <a:t>CDI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2.2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1 </a:t>
                      </a:r>
                      <a:r>
                        <a:rPr lang="en-US" sz="1100" b="1" i="0" u="none" strike="noStrike" dirty="0" smtClean="0">
                          <a:effectLst/>
                          <a:latin typeface="Verdana" panose="020B0604030504040204" pitchFamily="34" charset="0"/>
                        </a:rPr>
                        <a:t>macro-met</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50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75220">
                <a:tc>
                  <a:txBody>
                    <a:bodyPr/>
                    <a:lstStyle/>
                    <a:p>
                      <a:pPr algn="ctr" fontAlgn="b"/>
                      <a:r>
                        <a:rPr lang="en-US" sz="1100" b="1" i="0" u="none" strike="noStrike" dirty="0" smtClean="0">
                          <a:solidFill>
                            <a:srgbClr val="000000"/>
                          </a:solidFill>
                          <a:effectLst/>
                          <a:latin typeface="Verdana" panose="020B0604030504040204" pitchFamily="34" charset="0"/>
                        </a:rPr>
                        <a:t>CDI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1.5</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48</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err="1" smtClean="0">
                          <a:solidFill>
                            <a:schemeClr val="dk1"/>
                          </a:solidFill>
                          <a:effectLst/>
                          <a:latin typeface="Verdana" panose="020B0604030504040204" pitchFamily="34" charset="0"/>
                        </a:rPr>
                        <a:t>Abuela</a:t>
                      </a:r>
                      <a:r>
                        <a:rPr lang="en-US" sz="1100" b="1" i="0" u="none" strike="noStrike" baseline="0" dirty="0" smtClean="0">
                          <a:solidFill>
                            <a:schemeClr val="dk1"/>
                          </a:solidFill>
                          <a:effectLst/>
                          <a:latin typeface="Verdana" panose="020B0604030504040204" pitchFamily="34" charset="0"/>
                        </a:rPr>
                        <a:t> mat.</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14259">
                <a:tc>
                  <a:txBody>
                    <a:bodyPr/>
                    <a:lstStyle/>
                    <a:p>
                      <a:pPr algn="ctr" fontAlgn="b"/>
                      <a:r>
                        <a:rPr lang="en-US" sz="1100" b="1" i="0" u="none" strike="noStrike" dirty="0" smtClean="0">
                          <a:solidFill>
                            <a:srgbClr val="000000"/>
                          </a:solidFill>
                          <a:effectLst/>
                          <a:latin typeface="Verdana" panose="020B0604030504040204" pitchFamily="34" charset="0"/>
                        </a:rPr>
                        <a:t>CDI/CLI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1.2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3</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1</a:t>
                      </a:r>
                      <a:r>
                        <a:rPr lang="en-US" sz="1100" b="1" i="0" u="none" strike="noStrike" dirty="0" smtClean="0">
                          <a:effectLst/>
                          <a:latin typeface="Verdana" panose="020B0604030504040204" pitchFamily="34" charset="0"/>
                        </a:rPr>
                        <a:t> </a:t>
                      </a:r>
                      <a:r>
                        <a:rPr lang="en-US" sz="1100" b="1" i="0" u="none" strike="noStrike" dirty="0">
                          <a:effectLst/>
                          <a:latin typeface="Verdana" panose="020B0604030504040204" pitchFamily="34" charset="0"/>
                        </a:rPr>
                        <a:t>macro-met</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61</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14259">
                <a:tc>
                  <a:txBody>
                    <a:bodyPr/>
                    <a:lstStyle/>
                    <a:p>
                      <a:pPr algn="ctr" fontAlgn="b"/>
                      <a:r>
                        <a:rPr lang="en-US" sz="1100" b="1" i="0" u="none" strike="noStrike" dirty="0" smtClean="0">
                          <a:solidFill>
                            <a:srgbClr val="000000"/>
                          </a:solidFill>
                          <a:effectLst/>
                          <a:latin typeface="Verdana" panose="020B0604030504040204" pitchFamily="34" charset="0"/>
                        </a:rPr>
                        <a:t>CDI/CLI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1.5</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solidFill>
                            <a:schemeClr val="dk1"/>
                          </a:solidFill>
                          <a:effectLst/>
                          <a:latin typeface="Verdana" panose="020B0604030504040204" pitchFamily="34" charset="0"/>
                        </a:rPr>
                        <a:t>3</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57</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48123">
                <a:tc>
                  <a:txBody>
                    <a:bodyPr/>
                    <a:lstStyle/>
                    <a:p>
                      <a:pPr algn="ctr" fontAlgn="b"/>
                      <a:r>
                        <a:rPr lang="en-US" sz="1100" b="1" i="0" u="none" strike="noStrike" dirty="0" smtClean="0">
                          <a:solidFill>
                            <a:srgbClr val="000000"/>
                          </a:solidFill>
                          <a:effectLst/>
                          <a:latin typeface="Verdana" panose="020B0604030504040204" pitchFamily="34" charset="0"/>
                        </a:rPr>
                        <a:t>CDI/CLI/CDIS</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1.2x0.8</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49</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32897">
                <a:tc>
                  <a:txBody>
                    <a:bodyPr/>
                    <a:lstStyle/>
                    <a:p>
                      <a:pPr algn="ctr" fontAlgn="b"/>
                      <a:r>
                        <a:rPr lang="en-US" sz="1100" b="1" i="0" u="none" strike="noStrike" dirty="0" smtClean="0">
                          <a:solidFill>
                            <a:srgbClr val="000000"/>
                          </a:solidFill>
                          <a:effectLst/>
                          <a:latin typeface="Verdana" panose="020B0604030504040204" pitchFamily="34" charset="0"/>
                        </a:rPr>
                        <a:t>CLI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3.0x3.0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50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87404">
                <a:tc>
                  <a:txBody>
                    <a:bodyPr/>
                    <a:lstStyle/>
                    <a:p>
                      <a:pPr algn="ctr" fontAlgn="b"/>
                      <a:r>
                        <a:rPr lang="en-US" sz="1100" b="1" i="0" u="none" strike="noStrike" dirty="0" smtClean="0">
                          <a:solidFill>
                            <a:srgbClr val="000000"/>
                          </a:solidFill>
                          <a:effectLst/>
                          <a:latin typeface="Verdana" panose="020B0604030504040204" pitchFamily="34" charset="0"/>
                        </a:rPr>
                        <a:t>CLI</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2.5x2.0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78</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378042">
                <a:tc>
                  <a:txBody>
                    <a:bodyPr/>
                    <a:lstStyle/>
                    <a:p>
                      <a:pPr algn="ctr" fontAlgn="b"/>
                      <a:r>
                        <a:rPr lang="en-US" sz="1100" b="1" i="0" u="none" strike="noStrike" dirty="0" err="1" smtClean="0">
                          <a:solidFill>
                            <a:schemeClr val="dk1"/>
                          </a:solidFill>
                          <a:effectLst/>
                          <a:latin typeface="Verdana" panose="020B0604030504040204" pitchFamily="34" charset="0"/>
                        </a:rPr>
                        <a:t>Mucinoso</a:t>
                      </a:r>
                      <a:endParaRPr lang="en-US" sz="1100" b="1" i="0" u="none" strike="noStrike" dirty="0" smtClean="0">
                        <a:solidFill>
                          <a:schemeClr val="dk1"/>
                        </a:solidFill>
                        <a:effectLst/>
                        <a:latin typeface="Verdana" panose="020B0604030504040204" pitchFamily="34" charset="0"/>
                      </a:endParaRPr>
                    </a:p>
                    <a:p>
                      <a:pPr algn="ctr" fontAlgn="b"/>
                      <a:r>
                        <a:rPr lang="en-US" sz="1100" b="1" i="0" u="none" strike="noStrike" baseline="0" dirty="0" smtClean="0">
                          <a:solidFill>
                            <a:schemeClr val="dk1"/>
                          </a:solidFill>
                          <a:effectLst/>
                          <a:latin typeface="Verdana" panose="020B0604030504040204" pitchFamily="34" charset="0"/>
                        </a:rPr>
                        <a:t> </a:t>
                      </a:r>
                      <a:r>
                        <a:rPr lang="en-US" sz="1100" b="1" i="0" u="none" strike="noStrike" baseline="0" dirty="0" err="1" smtClean="0">
                          <a:solidFill>
                            <a:schemeClr val="dk1"/>
                          </a:solidFill>
                          <a:effectLst/>
                          <a:latin typeface="Verdana" panose="020B0604030504040204" pitchFamily="34" charset="0"/>
                        </a:rPr>
                        <a:t>coloide</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8.0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45</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453650">
                <a:tc>
                  <a:txBody>
                    <a:bodyPr/>
                    <a:lstStyle/>
                    <a:p>
                      <a:pPr algn="ctr" fontAlgn="b"/>
                      <a:r>
                        <a:rPr lang="en-US" sz="1100" b="1" i="0" u="none" strike="noStrike" dirty="0" smtClean="0">
                          <a:solidFill>
                            <a:srgbClr val="000000"/>
                          </a:solidFill>
                          <a:effectLst/>
                          <a:latin typeface="Verdana" panose="020B0604030504040204" pitchFamily="34" charset="0"/>
                        </a:rPr>
                        <a:t>CDIS</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3.7x3.0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solidFill>
                            <a:schemeClr val="dk1"/>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50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endParaRPr lang="en-US" sz="1100" b="1" i="0">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r h="597854">
                <a:tc>
                  <a:txBody>
                    <a:bodyPr/>
                    <a:lstStyle/>
                    <a:p>
                      <a:pPr algn="ctr" fontAlgn="b"/>
                      <a:r>
                        <a:rPr lang="en-US" sz="1100" b="1" i="0" u="none" strike="noStrike" dirty="0" err="1" smtClean="0">
                          <a:solidFill>
                            <a:schemeClr val="dk1"/>
                          </a:solidFill>
                          <a:effectLst/>
                          <a:latin typeface="Verdana" panose="020B0604030504040204" pitchFamily="34" charset="0"/>
                        </a:rPr>
                        <a:t>Papilar</a:t>
                      </a:r>
                      <a:r>
                        <a:rPr lang="en-US" sz="1100" b="1" i="0" u="none" strike="noStrike" baseline="0" dirty="0" smtClean="0">
                          <a:solidFill>
                            <a:schemeClr val="dk1"/>
                          </a:solidFill>
                          <a:effectLst/>
                          <a:latin typeface="Verdana" panose="020B0604030504040204" pitchFamily="34" charset="0"/>
                        </a:rPr>
                        <a:t> intra-</a:t>
                      </a:r>
                      <a:r>
                        <a:rPr lang="en-US" sz="1100" b="1" i="0" u="none" strike="noStrike" baseline="0" dirty="0" err="1" smtClean="0">
                          <a:solidFill>
                            <a:schemeClr val="dk1"/>
                          </a:solidFill>
                          <a:effectLst/>
                          <a:latin typeface="Verdana" panose="020B0604030504040204" pitchFamily="34" charset="0"/>
                        </a:rPr>
                        <a:t>quistico</a:t>
                      </a:r>
                      <a:r>
                        <a:rPr lang="en-US" sz="1100" b="1" i="0" u="none" strike="noStrike" baseline="0" dirty="0" smtClean="0">
                          <a:solidFill>
                            <a:schemeClr val="dk1"/>
                          </a:solidFill>
                          <a:effectLst/>
                          <a:latin typeface="Verdana" panose="020B0604030504040204" pitchFamily="34" charset="0"/>
                        </a:rPr>
                        <a:t> con CDIS</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1.2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rgbClr val="000000"/>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l" fontAlgn="b"/>
                      <a:r>
                        <a:rPr lang="en-US" sz="1100" b="1" i="0" u="none" strike="noStrike" dirty="0" smtClean="0">
                          <a:solidFill>
                            <a:srgbClr val="000000"/>
                          </a:solidFill>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rgbClr val="000000"/>
                          </a:solidFill>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451" marB="0" anchor="b"/>
                </a:tc>
                <a:tc>
                  <a:txBody>
                    <a:bodyPr/>
                    <a:lstStyle/>
                    <a:p>
                      <a:pPr algn="ctr" fontAlgn="b"/>
                      <a:r>
                        <a:rPr lang="en-US" sz="1100" b="1" i="0" u="none" strike="noStrike" dirty="0" smtClean="0">
                          <a:solidFill>
                            <a:schemeClr val="dk1"/>
                          </a:solidFill>
                          <a:effectLst/>
                          <a:latin typeface="Verdana" panose="020B0604030504040204" pitchFamily="34" charset="0"/>
                        </a:rPr>
                        <a:t>57</a:t>
                      </a:r>
                      <a:endParaRPr lang="en-US" sz="1100" b="1" i="0" u="none" strike="noStrike" dirty="0">
                        <a:solidFill>
                          <a:srgbClr val="000000"/>
                        </a:solidFill>
                        <a:effectLst/>
                        <a:latin typeface="Verdana" panose="020B0604030504040204" pitchFamily="34" charset="0"/>
                      </a:endParaRPr>
                    </a:p>
                  </a:txBody>
                  <a:tcPr marL="9525" marR="9525" marT="9451" marB="0" anchor="b"/>
                </a:tc>
                <a:tc gridSpan="2">
                  <a:txBody>
                    <a:bodyPr/>
                    <a:lstStyle/>
                    <a:p>
                      <a:pPr algn="ctr" fontAlgn="b"/>
                      <a:r>
                        <a:rPr lang="en-US" sz="1100" b="1" i="0" u="none" strike="noStrike" dirty="0" smtClean="0">
                          <a:solidFill>
                            <a:schemeClr val="dk1"/>
                          </a:solidFill>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451"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Verdana" panose="020B0604030504040204" pitchFamily="34" charset="0"/>
                      </a:endParaRPr>
                    </a:p>
                  </a:txBody>
                  <a:tcPr marL="9525" marR="9525" marT="9451" marB="0" anchor="b"/>
                </a:tc>
              </a:tr>
            </a:tbl>
          </a:graphicData>
        </a:graphic>
      </p:graphicFrame>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
        <p:nvSpPr>
          <p:cNvPr id="32916" name="Title 1"/>
          <p:cNvSpPr>
            <a:spLocks noGrp="1"/>
          </p:cNvSpPr>
          <p:nvPr>
            <p:ph type="title"/>
          </p:nvPr>
        </p:nvSpPr>
        <p:spPr>
          <a:xfrm>
            <a:off x="228600" y="457200"/>
            <a:ext cx="8915400" cy="762000"/>
          </a:xfrm>
        </p:spPr>
        <p:txBody>
          <a:bodyPr/>
          <a:lstStyle/>
          <a:p>
            <a:pPr algn="ctr" eaLnBrk="1" hangingPunct="1"/>
            <a:r>
              <a:rPr lang="en-US" altLang="en-US" sz="2800" smtClean="0">
                <a:ea typeface="ＭＳ Ｐゴシック"/>
                <a:cs typeface="ＭＳ Ｐゴシック"/>
              </a:rPr>
              <a:t>CARACTERISTICAS DE LAS LESIONES AÑO 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990600"/>
          </a:xfrm>
        </p:spPr>
        <p:txBody>
          <a:bodyPr>
            <a:normAutofit fontScale="90000"/>
          </a:bodyPr>
          <a:lstStyle/>
          <a:p>
            <a:pPr algn="ctr" eaLnBrk="1" hangingPunct="1">
              <a:defRPr/>
            </a:pPr>
            <a:r>
              <a:rPr lang="en-US" sz="3100" dirty="0" smtClean="0"/>
              <a:t/>
            </a:r>
            <a:br>
              <a:rPr lang="en-US" sz="3100" dirty="0" smtClean="0"/>
            </a:br>
            <a:r>
              <a:rPr lang="en-US" sz="3100" dirty="0" smtClean="0"/>
              <a:t>CARACTERISTICAS DE LAS LESIONES</a:t>
            </a:r>
            <a:r>
              <a:rPr lang="es-AR" sz="3100" dirty="0" smtClean="0"/>
              <a:t> AÑO </a:t>
            </a:r>
            <a:r>
              <a:rPr lang="es-AR" sz="3200" dirty="0" smtClean="0"/>
              <a:t>2</a:t>
            </a:r>
            <a:endParaRPr lang="en-US" sz="3200" dirty="0"/>
          </a:p>
        </p:txBody>
      </p:sp>
      <p:graphicFrame>
        <p:nvGraphicFramePr>
          <p:cNvPr id="3" name="Table 2"/>
          <p:cNvGraphicFramePr>
            <a:graphicFrameLocks noGrp="1"/>
          </p:cNvGraphicFramePr>
          <p:nvPr/>
        </p:nvGraphicFramePr>
        <p:xfrm>
          <a:off x="228600" y="1524000"/>
          <a:ext cx="8686800" cy="4592739"/>
        </p:xfrm>
        <a:graphic>
          <a:graphicData uri="http://schemas.openxmlformats.org/drawingml/2006/table">
            <a:tbl>
              <a:tblPr>
                <a:tableStyleId>{5C22544A-7EE6-4342-B048-85BDC9FD1C3A}</a:tableStyleId>
              </a:tblPr>
              <a:tblGrid>
                <a:gridCol w="1795402"/>
                <a:gridCol w="748791"/>
                <a:gridCol w="1499741"/>
                <a:gridCol w="47358"/>
                <a:gridCol w="1068509"/>
                <a:gridCol w="964559"/>
                <a:gridCol w="699782"/>
                <a:gridCol w="1179482"/>
                <a:gridCol w="683176"/>
              </a:tblGrid>
              <a:tr h="695976">
                <a:tc>
                  <a:txBody>
                    <a:bodyPr/>
                    <a:lstStyle/>
                    <a:p>
                      <a:pPr algn="ctr" fontAlgn="b"/>
                      <a:r>
                        <a:rPr lang="en-US" sz="1400" b="1" u="none" strike="noStrike" dirty="0" err="1" smtClean="0">
                          <a:effectLst/>
                        </a:rPr>
                        <a:t>Tipo</a:t>
                      </a:r>
                      <a:r>
                        <a:rPr lang="en-US" sz="1400" b="1" u="none" strike="noStrike" baseline="0" dirty="0" smtClean="0">
                          <a:effectLst/>
                        </a:rPr>
                        <a:t> de </a:t>
                      </a:r>
                      <a:r>
                        <a:rPr lang="en-US" sz="1400" b="1" u="none" strike="noStrike" baseline="0" dirty="0" err="1" smtClean="0">
                          <a:effectLst/>
                        </a:rPr>
                        <a:t>lesión</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err="1" smtClean="0">
                          <a:solidFill>
                            <a:srgbClr val="000000"/>
                          </a:solidFill>
                          <a:effectLst/>
                          <a:latin typeface="Calibri"/>
                        </a:rPr>
                        <a:t>Tamaño</a:t>
                      </a:r>
                      <a:endParaRPr lang="en-US" sz="1400" b="1" i="0" u="none" strike="noStrike" dirty="0" smtClean="0">
                        <a:solidFill>
                          <a:srgbClr val="000000"/>
                        </a:solidFill>
                        <a:effectLst/>
                        <a:latin typeface="Calibri"/>
                      </a:endParaRPr>
                    </a:p>
                    <a:p>
                      <a:pPr algn="ctr" fontAlgn="b"/>
                      <a:r>
                        <a:rPr lang="en-US" sz="1400" b="1" i="0" u="none" strike="noStrike" dirty="0" smtClean="0">
                          <a:solidFill>
                            <a:srgbClr val="000000"/>
                          </a:solidFill>
                          <a:effectLst/>
                          <a:latin typeface="Calibri"/>
                        </a:rPr>
                        <a:t>eco</a:t>
                      </a:r>
                      <a:endParaRPr lang="en-US" sz="1400" b="1" i="0" u="none" strike="noStrike" dirty="0">
                        <a:solidFill>
                          <a:srgbClr val="000000"/>
                        </a:solidFill>
                        <a:effectLst/>
                        <a:latin typeface="Calibri"/>
                      </a:endParaRPr>
                    </a:p>
                  </a:txBody>
                  <a:tcPr marL="9525" marR="9525" marT="9525" marB="0" anchor="b"/>
                </a:tc>
                <a:tc gridSpan="2">
                  <a:txBody>
                    <a:bodyPr/>
                    <a:lstStyle/>
                    <a:p>
                      <a:pPr algn="ctr" fontAlgn="b"/>
                      <a:r>
                        <a:rPr lang="en-US" sz="1400" b="1" i="0" u="none" strike="noStrike" dirty="0" smtClean="0">
                          <a:solidFill>
                            <a:srgbClr val="000000"/>
                          </a:solidFill>
                          <a:effectLst/>
                          <a:latin typeface="Calibri"/>
                        </a:rPr>
                        <a:t>GH</a:t>
                      </a:r>
                      <a:endParaRPr lang="en-US" sz="14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ctr" fontAlgn="b"/>
                      <a:r>
                        <a:rPr lang="en-US" sz="1400" b="1" u="none" strike="noStrike" dirty="0" smtClean="0">
                          <a:effectLst/>
                        </a:rPr>
                        <a:t>RH</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smtClean="0">
                          <a:solidFill>
                            <a:srgbClr val="000000"/>
                          </a:solidFill>
                          <a:effectLst/>
                          <a:latin typeface="Calibri"/>
                        </a:rPr>
                        <a:t>GC</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err="1" smtClean="0">
                          <a:solidFill>
                            <a:srgbClr val="000000"/>
                          </a:solidFill>
                          <a:effectLst/>
                          <a:latin typeface="Calibri"/>
                        </a:rPr>
                        <a:t>Edad</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err="1" smtClean="0">
                          <a:solidFill>
                            <a:srgbClr val="000000"/>
                          </a:solidFill>
                          <a:effectLst/>
                          <a:latin typeface="Calibri"/>
                        </a:rPr>
                        <a:t>Factores</a:t>
                      </a:r>
                      <a:r>
                        <a:rPr lang="en-US" sz="1400" b="1" i="0" u="none" strike="noStrike" baseline="0" dirty="0" smtClean="0">
                          <a:solidFill>
                            <a:srgbClr val="000000"/>
                          </a:solidFill>
                          <a:effectLst/>
                          <a:latin typeface="Calibri"/>
                        </a:rPr>
                        <a:t> de </a:t>
                      </a:r>
                      <a:r>
                        <a:rPr lang="en-US" sz="1400" b="1" i="0" u="none" strike="noStrike" baseline="0" dirty="0" err="1" smtClean="0">
                          <a:solidFill>
                            <a:srgbClr val="000000"/>
                          </a:solidFill>
                          <a:effectLst/>
                          <a:latin typeface="Calibri"/>
                        </a:rPr>
                        <a:t>Riesgo</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i="0" u="none" strike="noStrike" dirty="0" smtClean="0">
                          <a:solidFill>
                            <a:srgbClr val="000000"/>
                          </a:solidFill>
                          <a:effectLst/>
                          <a:latin typeface="Calibri"/>
                        </a:rPr>
                        <a:t>Eco</a:t>
                      </a:r>
                      <a:r>
                        <a:rPr lang="en-US" sz="1400" b="1" i="0" u="none" strike="noStrike" baseline="0" dirty="0" smtClean="0">
                          <a:solidFill>
                            <a:srgbClr val="000000"/>
                          </a:solidFill>
                          <a:effectLst/>
                          <a:latin typeface="Calibri"/>
                        </a:rPr>
                        <a:t> anterior</a:t>
                      </a:r>
                      <a:endParaRPr lang="en-US" sz="1400" b="1" i="0" u="none" strike="noStrike" dirty="0">
                        <a:solidFill>
                          <a:srgbClr val="000000"/>
                        </a:solidFill>
                        <a:effectLst/>
                        <a:latin typeface="Calibri"/>
                      </a:endParaRPr>
                    </a:p>
                  </a:txBody>
                  <a:tcPr marL="9525" marR="9525" marT="9525" marB="0" anchor="b"/>
                </a:tc>
              </a:tr>
              <a:tr h="362115">
                <a:tc>
                  <a:txBody>
                    <a:bodyPr/>
                    <a:lstStyle/>
                    <a:p>
                      <a:pPr algn="ctr" fontAlgn="b"/>
                      <a:r>
                        <a:rPr lang="en-US" sz="1100" b="1" i="0" u="none" strike="noStrike" dirty="0" smtClean="0">
                          <a:solidFill>
                            <a:srgbClr val="000000"/>
                          </a:solidFill>
                          <a:effectLst/>
                          <a:latin typeface="Verdana" panose="020B0604030504040204" pitchFamily="34" charset="0"/>
                        </a:rPr>
                        <a:t>CDI</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0.5x0.5</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2</a:t>
                      </a:r>
                      <a:endParaRPr lang="en-US" sz="1100" b="1" i="0" dirty="0">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o</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47</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no</a:t>
                      </a:r>
                      <a:endParaRPr lang="en-US" sz="1100" b="1" i="0" dirty="0">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r>
              <a:tr h="382548">
                <a:tc>
                  <a:txBody>
                    <a:bodyPr/>
                    <a:lstStyle/>
                    <a:p>
                      <a:pPr algn="ctr" fontAlgn="b"/>
                      <a:r>
                        <a:rPr lang="en-US" sz="1100" b="1" i="0" u="none" strike="noStrike" dirty="0" smtClean="0">
                          <a:solidFill>
                            <a:srgbClr val="000000"/>
                          </a:solidFill>
                          <a:effectLst/>
                          <a:latin typeface="Verdana" panose="020B0604030504040204" pitchFamily="34" charset="0"/>
                        </a:rPr>
                        <a:t>CDI</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1.6x1.3</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1</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48</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err="1" smtClean="0">
                          <a:solidFill>
                            <a:schemeClr val="dk1"/>
                          </a:solidFill>
                          <a:effectLst/>
                          <a:latin typeface="Verdana" panose="020B0604030504040204" pitchFamily="34" charset="0"/>
                        </a:rPr>
                        <a:t>Abuela</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r>
              <a:tr h="362115">
                <a:tc>
                  <a:txBody>
                    <a:bodyPr/>
                    <a:lstStyle/>
                    <a:p>
                      <a:pPr algn="ctr" fontAlgn="b"/>
                      <a:r>
                        <a:rPr lang="en-US" sz="1100" b="1" i="0" u="none" strike="noStrike" dirty="0" smtClean="0">
                          <a:solidFill>
                            <a:srgbClr val="000000"/>
                          </a:solidFill>
                          <a:effectLst/>
                          <a:latin typeface="Verdana" panose="020B0604030504040204" pitchFamily="34" charset="0"/>
                        </a:rPr>
                        <a:t>CLI</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0.7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a:effectLst/>
                          <a:latin typeface="Verdana" panose="020B0604030504040204" pitchFamily="34" charset="0"/>
                        </a:rPr>
                        <a:t>0</a:t>
                      </a:r>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47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r>
              <a:tr h="357269">
                <a:tc>
                  <a:txBody>
                    <a:bodyPr/>
                    <a:lstStyle/>
                    <a:p>
                      <a:pPr algn="ctr" fontAlgn="b"/>
                      <a:r>
                        <a:rPr lang="en-US" sz="1100" b="1" i="0" u="none" strike="noStrike" dirty="0" smtClean="0">
                          <a:solidFill>
                            <a:srgbClr val="000000"/>
                          </a:solidFill>
                          <a:effectLst/>
                          <a:latin typeface="Verdana" panose="020B0604030504040204" pitchFamily="34" charset="0"/>
                        </a:rPr>
                        <a:t>CLI</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0.7x0.5</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tc>
                <a:tc>
                  <a:txBody>
                    <a:bodyPr/>
                    <a:lstStyle/>
                    <a:p>
                      <a:pPr algn="ctr" fontAlgn="b"/>
                      <a:r>
                        <a:rPr lang="en-US" sz="1100" b="1" i="0" u="none" strike="noStrike" dirty="0">
                          <a:solidFill>
                            <a:schemeClr val="dk1"/>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a:effectLst/>
                          <a:latin typeface="Verdana" panose="020B0604030504040204" pitchFamily="34" charset="0"/>
                        </a:rPr>
                        <a:t>0</a:t>
                      </a:r>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67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r>
              <a:tr h="344804">
                <a:tc>
                  <a:txBody>
                    <a:bodyPr/>
                    <a:lstStyle/>
                    <a:p>
                      <a:pPr algn="ctr" fontAlgn="b"/>
                      <a:r>
                        <a:rPr lang="en-US" sz="1100" b="1" i="0" u="none" strike="noStrike" dirty="0" smtClean="0">
                          <a:solidFill>
                            <a:srgbClr val="000000"/>
                          </a:solidFill>
                          <a:effectLst/>
                          <a:latin typeface="Verdana" panose="020B0604030504040204" pitchFamily="34" charset="0"/>
                        </a:rPr>
                        <a:t>CDI/CLI</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1.3x1.0</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a:effectLst/>
                          <a:latin typeface="Verdana" panose="020B0604030504040204" pitchFamily="34" charset="0"/>
                        </a:rPr>
                        <a:t>ER/PR+</a:t>
                      </a:r>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1 micro-met</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70</a:t>
                      </a:r>
                      <a:endParaRPr lang="en-US" sz="1100" b="1" i="0" dirty="0">
                        <a:latin typeface="Verdana" panose="020B0604030504040204" pitchFamily="34" charset="0"/>
                      </a:endParaRPr>
                    </a:p>
                  </a:txBody>
                  <a:tcPr marL="9525" marR="9525" marT="9525" marB="0" anchor="b"/>
                </a:tc>
                <a:tc gridSpan="2">
                  <a:txBody>
                    <a:bodyPr/>
                    <a:lstStyle/>
                    <a:p>
                      <a:pPr algn="just" fontAlgn="b"/>
                      <a:r>
                        <a:rPr lang="en-US" sz="1100" b="1" i="0" u="none" strike="noStrike" dirty="0" smtClean="0">
                          <a:solidFill>
                            <a:srgbClr val="000000"/>
                          </a:solidFill>
                          <a:effectLst/>
                          <a:latin typeface="Verdana" panose="020B0604030504040204" pitchFamily="34" charset="0"/>
                        </a:rPr>
                        <a:t>            no</a:t>
                      </a:r>
                      <a:endParaRPr lang="en-US" sz="1100" b="1" i="0" u="none" strike="noStrike" dirty="0">
                        <a:solidFill>
                          <a:srgbClr val="000000"/>
                        </a:solidFill>
                        <a:effectLst/>
                        <a:latin typeface="Verdana" panose="020B0604030504040204" pitchFamily="34" charset="0"/>
                      </a:endParaRPr>
                    </a:p>
                  </a:txBody>
                  <a:tcPr marL="9525" marR="9525" marT="9525" marB="0" anchor="b"/>
                </a:tc>
                <a:tc hMerge="1">
                  <a:txBody>
                    <a:bodyPr/>
                    <a:lstStyle/>
                    <a:p>
                      <a:endParaRPr lang="en-US"/>
                    </a:p>
                  </a:txBody>
                  <a:tcPr/>
                </a:tc>
              </a:tr>
              <a:tr h="336762">
                <a:tc>
                  <a:txBody>
                    <a:bodyPr/>
                    <a:lstStyle/>
                    <a:p>
                      <a:pPr algn="ctr" fontAlgn="b"/>
                      <a:r>
                        <a:rPr lang="en-US" sz="1100" b="1" i="0" u="none" strike="noStrike" dirty="0" smtClean="0">
                          <a:solidFill>
                            <a:schemeClr val="dk1"/>
                          </a:solidFill>
                          <a:effectLst/>
                          <a:latin typeface="Verdana" panose="020B0604030504040204" pitchFamily="34" charset="0"/>
                        </a:rPr>
                        <a:t>CDIS</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1.0x0.7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ER/PR</a:t>
                      </a: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49</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endParaRPr lang="en-US" sz="1100" b="1" i="0" dirty="0">
                        <a:latin typeface="Verdana" panose="020B0604030504040204" pitchFamily="34" charset="0"/>
                      </a:endParaRPr>
                    </a:p>
                  </a:txBody>
                  <a:tcPr marL="9525" marR="9525" marT="9525" marB="0" anchor="b"/>
                </a:tc>
              </a:tr>
              <a:tr h="336762">
                <a:tc>
                  <a:txBody>
                    <a:bodyPr/>
                    <a:lstStyle/>
                    <a:p>
                      <a:pPr algn="ctr" fontAlgn="b"/>
                      <a:r>
                        <a:rPr lang="en-US" sz="1100" b="1" i="0" u="none" strike="noStrike" dirty="0" smtClean="0">
                          <a:solidFill>
                            <a:schemeClr val="dk1"/>
                          </a:solidFill>
                          <a:effectLst/>
                          <a:latin typeface="Verdana" panose="020B0604030504040204" pitchFamily="34" charset="0"/>
                        </a:rPr>
                        <a:t>CDIS</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0.5x0.2</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58</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no</a:t>
                      </a:r>
                      <a:endParaRPr lang="en-US" sz="1100" b="1" i="0" dirty="0">
                        <a:latin typeface="Verdana" panose="020B0604030504040204" pitchFamily="34" charset="0"/>
                      </a:endParaRPr>
                    </a:p>
                  </a:txBody>
                  <a:tcPr marL="9525" marR="9525" marT="9525" marB="0" anchor="b"/>
                </a:tc>
                <a:tc>
                  <a:txBody>
                    <a:bodyPr/>
                    <a:lstStyle/>
                    <a:p>
                      <a:endParaRPr lang="en-US" sz="1100" b="1" i="0">
                        <a:latin typeface="Verdana" panose="020B0604030504040204" pitchFamily="34" charset="0"/>
                      </a:endParaRPr>
                    </a:p>
                  </a:txBody>
                  <a:tcPr marL="9525" marR="9525" marT="9525" marB="0" anchor="b"/>
                </a:tc>
              </a:tr>
              <a:tr h="336762">
                <a:tc>
                  <a:txBody>
                    <a:bodyPr/>
                    <a:lstStyle/>
                    <a:p>
                      <a:pPr algn="ctr" fontAlgn="b"/>
                      <a:r>
                        <a:rPr lang="en-US" sz="1100" b="1" i="0" u="none" strike="noStrike" dirty="0" smtClean="0">
                          <a:solidFill>
                            <a:srgbClr val="000000"/>
                          </a:solidFill>
                          <a:effectLst/>
                          <a:latin typeface="Verdana" panose="020B0604030504040204" pitchFamily="34" charset="0"/>
                        </a:rPr>
                        <a:t>CDIS</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0.7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r>
                        <a:rPr lang="en-US" sz="1100" b="1" i="0" u="none" strike="noStrike" dirty="0">
                          <a:effectLst/>
                          <a:latin typeface="Verdana" panose="020B0604030504040204" pitchFamily="34" charset="0"/>
                        </a:rPr>
                        <a:t>ER/PR+</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62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endParaRPr lang="en-US" sz="1100" b="1" i="0">
                        <a:latin typeface="Verdana" panose="020B0604030504040204" pitchFamily="34" charset="0"/>
                      </a:endParaRPr>
                    </a:p>
                  </a:txBody>
                  <a:tcPr marL="9525" marR="9525" marT="9525" marB="0" anchor="b"/>
                </a:tc>
              </a:tr>
              <a:tr h="336762">
                <a:tc>
                  <a:txBody>
                    <a:bodyPr/>
                    <a:lstStyle/>
                    <a:p>
                      <a:pPr algn="ctr" fontAlgn="b"/>
                      <a:r>
                        <a:rPr lang="en-US" sz="1100" b="1" i="0" u="none" strike="noStrike" dirty="0" smtClean="0">
                          <a:solidFill>
                            <a:schemeClr val="dk1"/>
                          </a:solidFill>
                          <a:effectLst/>
                          <a:latin typeface="Verdana" panose="020B0604030504040204" pitchFamily="34" charset="0"/>
                        </a:rPr>
                        <a:t>CLIS</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dirty="0">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45</a:t>
                      </a:r>
                      <a:endParaRPr lang="en-US" sz="1100" b="1" i="0" dirty="0">
                        <a:latin typeface="Verdana" panose="020B0604030504040204" pitchFamily="34" charset="0"/>
                      </a:endParaRPr>
                    </a:p>
                  </a:txBody>
                  <a:tcPr marL="9525" marR="9525" marT="9525" marB="0" anchor="b"/>
                </a:tc>
                <a:tc>
                  <a:txBody>
                    <a:bodyPr/>
                    <a:lstStyle/>
                    <a:p>
                      <a:pPr algn="ctr"/>
                      <a:r>
                        <a:rPr lang="en-US" sz="1100" b="1" i="0" dirty="0" smtClean="0">
                          <a:latin typeface="Verdana" panose="020B0604030504040204" pitchFamily="34" charset="0"/>
                        </a:rPr>
                        <a:t>Madre</a:t>
                      </a:r>
                      <a:endParaRPr lang="en-US" sz="1100" b="1" i="0" dirty="0">
                        <a:latin typeface="Verdana" panose="020B0604030504040204" pitchFamily="34" charset="0"/>
                      </a:endParaRPr>
                    </a:p>
                  </a:txBody>
                  <a:tcPr marL="9525" marR="9525" marT="9525" marB="0" anchor="b"/>
                </a:tc>
                <a:tc>
                  <a:txBody>
                    <a:bodyPr/>
                    <a:lstStyle/>
                    <a:p>
                      <a:endParaRPr lang="en-US" sz="1100" b="1" i="0">
                        <a:latin typeface="Verdana" panose="020B0604030504040204" pitchFamily="34" charset="0"/>
                      </a:endParaRPr>
                    </a:p>
                  </a:txBody>
                  <a:tcPr marL="9525" marR="9525" marT="9525" marB="0" anchor="b"/>
                </a:tc>
              </a:tr>
              <a:tr h="396058">
                <a:tc>
                  <a:txBody>
                    <a:bodyPr/>
                    <a:lstStyle/>
                    <a:p>
                      <a:pPr algn="ctr" fontAlgn="b"/>
                      <a:r>
                        <a:rPr lang="en-US" sz="1100" b="1" i="0" u="none" strike="noStrike" dirty="0" smtClean="0">
                          <a:solidFill>
                            <a:srgbClr val="000000"/>
                          </a:solidFill>
                          <a:effectLst/>
                          <a:latin typeface="Verdana" panose="020B0604030504040204" pitchFamily="34" charset="0"/>
                        </a:rPr>
                        <a:t>HDA</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chemeClr val="dk1"/>
                          </a:solidFill>
                          <a:effectLst/>
                          <a:latin typeface="Verdana" panose="020B0604030504040204" pitchFamily="34" charset="0"/>
                        </a:rPr>
                        <a:t>59</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effectLst/>
                          <a:latin typeface="Verdana" panose="020B0604030504040204" pitchFamily="34" charset="0"/>
                        </a:rPr>
                        <a:t> 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endParaRPr lang="en-US" sz="1100" b="1" i="0">
                        <a:latin typeface="Verdana" panose="020B0604030504040204" pitchFamily="34" charset="0"/>
                      </a:endParaRPr>
                    </a:p>
                  </a:txBody>
                  <a:tcPr marL="9525" marR="9525" marT="9525" marB="0" anchor="b"/>
                </a:tc>
              </a:tr>
              <a:tr h="336762">
                <a:tc>
                  <a:txBody>
                    <a:bodyPr/>
                    <a:lstStyle/>
                    <a:p>
                      <a:pPr algn="ctr" fontAlgn="b"/>
                      <a:r>
                        <a:rPr lang="en-US" sz="1100" b="1" i="0" u="none" strike="noStrike" dirty="0" smtClean="0">
                          <a:solidFill>
                            <a:srgbClr val="000000"/>
                          </a:solidFill>
                          <a:effectLst/>
                          <a:latin typeface="Verdana" panose="020B0604030504040204" pitchFamily="34" charset="0"/>
                        </a:rPr>
                        <a:t>PAPILAR</a:t>
                      </a:r>
                      <a:r>
                        <a:rPr lang="en-US" sz="1100" b="1" i="0" u="none" strike="noStrike" baseline="0" dirty="0" smtClean="0">
                          <a:solidFill>
                            <a:srgbClr val="000000"/>
                          </a:solidFill>
                          <a:effectLst/>
                          <a:latin typeface="Verdana" panose="020B0604030504040204" pitchFamily="34" charset="0"/>
                        </a:rPr>
                        <a:t> INTRAQUISTICO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1.0x.07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1-2</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a:endParaRPr lang="en-US" sz="1100" b="1" i="0">
                        <a:latin typeface="Verdana" panose="020B060403050404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0</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67</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dirty="0" smtClean="0">
                          <a:solidFill>
                            <a:srgbClr val="000000"/>
                          </a:solidFill>
                          <a:effectLst/>
                          <a:latin typeface="Verdana" panose="020B0604030504040204" pitchFamily="34" charset="0"/>
                        </a:rPr>
                        <a:t>no</a:t>
                      </a:r>
                      <a:endParaRPr lang="en-US" sz="1100" b="1" i="0" u="none" strike="noStrike" dirty="0">
                        <a:solidFill>
                          <a:srgbClr val="000000"/>
                        </a:solidFill>
                        <a:effectLst/>
                        <a:latin typeface="Verdana" panose="020B0604030504040204" pitchFamily="34" charset="0"/>
                      </a:endParaRPr>
                    </a:p>
                  </a:txBody>
                  <a:tcPr marL="9525" marR="9525" marT="9525" marB="0" anchor="b"/>
                </a:tc>
                <a:tc>
                  <a:txBody>
                    <a:bodyPr/>
                    <a:lstStyle/>
                    <a:p>
                      <a:endParaRPr lang="en-US" sz="1100" b="1" i="0" dirty="0">
                        <a:latin typeface="Verdana" panose="020B0604030504040204" pitchFamily="34" charset="0"/>
                      </a:endParaRPr>
                    </a:p>
                  </a:txBody>
                  <a:tcPr marL="9525" marR="9525" marT="9525" marB="0" anchor="b"/>
                </a:tc>
              </a:tr>
            </a:tbl>
          </a:graphicData>
        </a:graphic>
      </p:graphicFrame>
      <p:sp>
        <p:nvSpPr>
          <p:cNvPr id="5" name="Rectangle 4"/>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6" name="Rectangle 5"/>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3"/>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457200"/>
            <a:ext cx="8610600" cy="914400"/>
          </a:xfrm>
        </p:spPr>
        <p:txBody>
          <a:bodyPr/>
          <a:lstStyle/>
          <a:p>
            <a:pPr algn="ctr"/>
            <a:r>
              <a:rPr lang="en-US" altLang="en-US" sz="2800" smtClean="0">
                <a:ea typeface="ＭＳ Ｐゴシック"/>
                <a:cs typeface="ＭＳ Ｐゴシック"/>
              </a:rPr>
              <a:t>CARACTERISTICAS DE LAS LESIONES AÑO</a:t>
            </a:r>
            <a:r>
              <a:rPr lang="en-US" altLang="en-US" sz="3200" smtClean="0">
                <a:ea typeface="ＭＳ Ｐゴシック"/>
                <a:cs typeface="ＭＳ Ｐゴシック"/>
              </a:rPr>
              <a:t> </a:t>
            </a:r>
            <a:r>
              <a:rPr lang="en-US" altLang="en-US" sz="2800" smtClean="0">
                <a:ea typeface="ＭＳ Ｐゴシック"/>
                <a:cs typeface="ＭＳ Ｐゴシック"/>
              </a:rPr>
              <a:t>3</a:t>
            </a:r>
          </a:p>
        </p:txBody>
      </p:sp>
      <p:graphicFrame>
        <p:nvGraphicFramePr>
          <p:cNvPr id="4" name="Content Placeholder 3"/>
          <p:cNvGraphicFramePr>
            <a:graphicFrameLocks noGrp="1"/>
          </p:cNvGraphicFramePr>
          <p:nvPr>
            <p:ph idx="1"/>
          </p:nvPr>
        </p:nvGraphicFramePr>
        <p:xfrm>
          <a:off x="914400" y="1219200"/>
          <a:ext cx="7162800" cy="5486399"/>
        </p:xfrm>
        <a:graphic>
          <a:graphicData uri="http://schemas.openxmlformats.org/drawingml/2006/table">
            <a:tbl>
              <a:tblPr>
                <a:tableStyleId>{5C22544A-7EE6-4342-B048-85BDC9FD1C3A}</a:tableStyleId>
              </a:tblPr>
              <a:tblGrid>
                <a:gridCol w="1291181"/>
                <a:gridCol w="628744"/>
                <a:gridCol w="664589"/>
                <a:gridCol w="443060"/>
                <a:gridCol w="1242239"/>
                <a:gridCol w="853962"/>
                <a:gridCol w="412593"/>
                <a:gridCol w="911534"/>
                <a:gridCol w="714898"/>
              </a:tblGrid>
              <a:tr h="772357">
                <a:tc>
                  <a:txBody>
                    <a:bodyPr/>
                    <a:lstStyle/>
                    <a:p>
                      <a:pPr algn="ctr" fontAlgn="b"/>
                      <a:r>
                        <a:rPr lang="en-US" sz="1400" b="1" u="none" strike="noStrike" dirty="0" err="1" smtClean="0">
                          <a:effectLst/>
                        </a:rPr>
                        <a:t>Tipo</a:t>
                      </a:r>
                      <a:r>
                        <a:rPr lang="en-US" sz="1400" b="1" u="none" strike="noStrike" baseline="0" dirty="0" smtClean="0">
                          <a:effectLst/>
                        </a:rPr>
                        <a:t> de </a:t>
                      </a:r>
                      <a:r>
                        <a:rPr lang="en-US" sz="1400" b="1" u="none" strike="noStrike" baseline="0" dirty="0" err="1" smtClean="0">
                          <a:effectLst/>
                        </a:rPr>
                        <a:t>lesión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Tamaño</a:t>
                      </a:r>
                      <a:endParaRPr lang="en-US" sz="1400" b="1" i="0" u="none" strike="noStrike" dirty="0" smtClean="0">
                        <a:solidFill>
                          <a:srgbClr val="000000"/>
                        </a:solidFill>
                        <a:effectLst/>
                        <a:latin typeface="Calibri"/>
                      </a:endParaRPr>
                    </a:p>
                    <a:p>
                      <a:pPr algn="l" fontAlgn="b"/>
                      <a:r>
                        <a:rPr lang="en-US" sz="1400" b="1" i="0" u="none" strike="noStrike" dirty="0" smtClean="0">
                          <a:solidFill>
                            <a:srgbClr val="000000"/>
                          </a:solidFill>
                          <a:effectLst/>
                          <a:latin typeface="Calibri"/>
                        </a:rPr>
                        <a:t>eco</a:t>
                      </a:r>
                      <a:endParaRPr lang="en-US" sz="1400" b="1" i="0" u="none" strike="noStrike" dirty="0">
                        <a:solidFill>
                          <a:srgbClr val="000000"/>
                        </a:solidFill>
                        <a:effectLst/>
                        <a:latin typeface="Calibri"/>
                      </a:endParaRPr>
                    </a:p>
                  </a:txBody>
                  <a:tcPr marL="9525" marR="9525" marT="9525" marB="0" anchor="b"/>
                </a:tc>
                <a:tc gridSpan="2">
                  <a:txBody>
                    <a:bodyPr/>
                    <a:lstStyle/>
                    <a:p>
                      <a:pPr algn="l" fontAlgn="b"/>
                      <a:r>
                        <a:rPr lang="en-US" sz="1400" b="1" i="0" u="none" strike="noStrike" baseline="0" dirty="0" smtClean="0">
                          <a:solidFill>
                            <a:srgbClr val="000000"/>
                          </a:solidFill>
                          <a:effectLst/>
                          <a:latin typeface="Calibri"/>
                        </a:rPr>
                        <a:t>           GH</a:t>
                      </a:r>
                      <a:endParaRPr lang="en-US" sz="14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r>
                        <a:rPr lang="en-US" sz="1400" b="1" u="none" strike="noStrike" dirty="0" smtClean="0">
                          <a:effectLst/>
                        </a:rPr>
                        <a:t>      RH</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baseline="0" dirty="0" smtClean="0">
                          <a:solidFill>
                            <a:srgbClr val="000000"/>
                          </a:solidFill>
                          <a:effectLst/>
                          <a:latin typeface="Calibri"/>
                        </a:rPr>
                        <a:t>      GC</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Edad</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Factores</a:t>
                      </a:r>
                      <a:r>
                        <a:rPr lang="en-US" sz="1400" b="1" i="0" u="none" strike="noStrike" baseline="0" dirty="0" smtClean="0">
                          <a:solidFill>
                            <a:srgbClr val="000000"/>
                          </a:solidFill>
                          <a:effectLst/>
                          <a:latin typeface="Calibri"/>
                        </a:rPr>
                        <a:t> de </a:t>
                      </a:r>
                    </a:p>
                    <a:p>
                      <a:pPr algn="l" fontAlgn="b"/>
                      <a:r>
                        <a:rPr lang="en-US" sz="1400" b="1" i="0" u="none" strike="noStrike" baseline="0" dirty="0" err="1" smtClean="0">
                          <a:solidFill>
                            <a:srgbClr val="000000"/>
                          </a:solidFill>
                          <a:effectLst/>
                          <a:latin typeface="Calibri"/>
                        </a:rPr>
                        <a:t>Riesgo</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smtClean="0">
                          <a:solidFill>
                            <a:srgbClr val="000000"/>
                          </a:solidFill>
                          <a:effectLst/>
                          <a:latin typeface="Calibri"/>
                        </a:rPr>
                        <a:t>Eco</a:t>
                      </a:r>
                      <a:r>
                        <a:rPr lang="en-US" sz="1400" b="1" i="0" u="none" strike="noStrike" baseline="0" dirty="0" smtClean="0">
                          <a:solidFill>
                            <a:srgbClr val="000000"/>
                          </a:solidFill>
                          <a:effectLst/>
                          <a:latin typeface="Calibri"/>
                        </a:rPr>
                        <a:t> </a:t>
                      </a:r>
                      <a:r>
                        <a:rPr lang="en-US" sz="1400" b="1" i="0" u="none" strike="noStrike" baseline="0" dirty="0" err="1" smtClean="0">
                          <a:solidFill>
                            <a:srgbClr val="000000"/>
                          </a:solidFill>
                          <a:effectLst/>
                          <a:latin typeface="Calibri"/>
                        </a:rPr>
                        <a:t>previa</a:t>
                      </a:r>
                      <a:endParaRPr lang="en-US" sz="1400" b="1" i="0" u="none" strike="noStrike" dirty="0">
                        <a:solidFill>
                          <a:srgbClr val="000000"/>
                        </a:solidFill>
                        <a:effectLst/>
                        <a:latin typeface="Calibri"/>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CDI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smtClean="0">
                          <a:solidFill>
                            <a:schemeClr val="dk1"/>
                          </a:solidFill>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46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Madre</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CDI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smtClean="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54</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CDI/CDIS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77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395112">
                <a:tc>
                  <a:txBody>
                    <a:bodyPr/>
                    <a:lstStyle/>
                    <a:p>
                      <a:pPr marL="0" marR="0" indent="0" algn="ctr" defTabSz="1024087" rtl="0" eaLnBrk="1" fontAlgn="b" latinLnBrk="0" hangingPunct="1">
                        <a:lnSpc>
                          <a:spcPct val="100000"/>
                        </a:lnSpc>
                        <a:spcBef>
                          <a:spcPts val="0"/>
                        </a:spcBef>
                        <a:spcAft>
                          <a:spcPts val="0"/>
                        </a:spcAft>
                        <a:buClrTx/>
                        <a:buSzTx/>
                        <a:buFontTx/>
                        <a:buNone/>
                        <a:tabLst/>
                        <a:defRPr/>
                      </a:pPr>
                      <a:endParaRPr lang="en-US" sz="1100" b="1" i="0" u="none" strike="noStrike" baseline="0" dirty="0" smtClean="0">
                        <a:solidFill>
                          <a:srgbClr val="000000"/>
                        </a:solidFill>
                        <a:effectLst/>
                        <a:latin typeface="Verdana" panose="020B0604030504040204" pitchFamily="34" charset="0"/>
                      </a:endParaRPr>
                    </a:p>
                    <a:p>
                      <a:pPr algn="ctr" fontAlgn="b"/>
                      <a:r>
                        <a:rPr lang="en-US" sz="1100" b="1" i="0" u="none" strike="noStrike" baseline="0" dirty="0" smtClean="0">
                          <a:solidFill>
                            <a:srgbClr val="000000"/>
                          </a:solidFill>
                          <a:effectLst/>
                          <a:latin typeface="Verdana" panose="020B0604030504040204" pitchFamily="34" charset="0"/>
                        </a:rPr>
                        <a:t>CDI/CDIS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ER/PR/HER+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50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198550">
                <a:tc>
                  <a:txBody>
                    <a:bodyPr/>
                    <a:lstStyle/>
                    <a:p>
                      <a:pPr algn="ctr" fontAlgn="b"/>
                      <a:r>
                        <a:rPr lang="en-US" sz="1100" b="1" i="0" u="none" strike="noStrike" baseline="0" dirty="0" smtClean="0">
                          <a:solidFill>
                            <a:srgbClr val="000000"/>
                          </a:solidFill>
                          <a:effectLst/>
                          <a:latin typeface="Verdana" panose="020B0604030504040204" pitchFamily="34" charset="0"/>
                        </a:rPr>
                        <a:t>CDI/CDIS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gridSpan="2">
                  <a:txBody>
                    <a:bodyPr/>
                    <a:lstStyle/>
                    <a:p>
                      <a:pPr algn="l" fontAlgn="b"/>
                      <a:r>
                        <a:rPr lang="en-US" sz="1100" b="1" i="0" u="none" strike="noStrike" baseline="0" dirty="0" smtClean="0">
                          <a:effectLst/>
                          <a:latin typeface="Verdana" panose="020B0604030504040204" pitchFamily="34" charset="0"/>
                        </a:rPr>
                        <a:t>    Tia Mat.</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hMerge="1">
                  <a:txBody>
                    <a:bodyPr/>
                    <a:lstStyle/>
                    <a:p>
                      <a:endParaRPr lang="en-US"/>
                    </a:p>
                  </a:txBody>
                  <a:tcPr/>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64</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CDI/CLI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0.8</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a:latin typeface="Verdana" panose="020B0604030504040204" pitchFamily="34" charset="0"/>
                      </a:endParaRPr>
                    </a:p>
                  </a:txBody>
                  <a:tcPr marL="9525" marR="9525" marT="9525" marB="0" anchor="b"/>
                </a:tc>
              </a:tr>
              <a:tr h="199980">
                <a:tc>
                  <a:txBody>
                    <a:bodyPr/>
                    <a:lstStyle/>
                    <a:p>
                      <a:pPr algn="ctr" fontAlgn="b"/>
                      <a:r>
                        <a:rPr lang="en-US" sz="1100" b="1" i="0" u="none" strike="noStrike" baseline="0" dirty="0" smtClean="0">
                          <a:solidFill>
                            <a:srgbClr val="000000"/>
                          </a:solidFill>
                          <a:effectLst/>
                          <a:latin typeface="Verdana" panose="020B0604030504040204" pitchFamily="34" charset="0"/>
                        </a:rPr>
                        <a:t>CDI/CLI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0.8</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77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2011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CDIS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1.9</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err="1" smtClean="0">
                          <a:solidFill>
                            <a:srgbClr val="000000"/>
                          </a:solidFill>
                          <a:effectLst/>
                          <a:latin typeface="Verdana" panose="020B0604030504040204" pitchFamily="34" charset="0"/>
                        </a:rPr>
                        <a:t>Papilar</a:t>
                      </a:r>
                      <a:r>
                        <a:rPr lang="en-US" sz="1100" b="1" i="0" u="none" strike="noStrike" baseline="0" dirty="0" smtClean="0">
                          <a:solidFill>
                            <a:srgbClr val="000000"/>
                          </a:solidFill>
                          <a:effectLst/>
                          <a:latin typeface="Verdana" panose="020B0604030504040204" pitchFamily="34" charset="0"/>
                        </a:rPr>
                        <a:t> </a:t>
                      </a:r>
                      <a:r>
                        <a:rPr lang="en-US" sz="1100" b="1" i="0" u="none" strike="noStrike" baseline="0" dirty="0" err="1" smtClean="0">
                          <a:solidFill>
                            <a:srgbClr val="000000"/>
                          </a:solidFill>
                          <a:effectLst/>
                          <a:latin typeface="Verdana" panose="020B0604030504040204" pitchFamily="34" charset="0"/>
                        </a:rPr>
                        <a:t>Infilt</a:t>
                      </a:r>
                      <a:r>
                        <a:rPr lang="en-US" sz="1100" b="1" i="0" u="none" strike="noStrike" baseline="0" dirty="0" smtClean="0">
                          <a:solidFill>
                            <a:srgbClr val="000000"/>
                          </a:solidFill>
                          <a:effectLst/>
                          <a:latin typeface="Verdana" panose="020B0604030504040204" pitchFamily="34" charset="0"/>
                        </a:rPr>
                        <a:t>.</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a:effectLst/>
                          <a:latin typeface="Verdana" panose="020B0604030504040204" pitchFamily="34" charset="0"/>
                        </a:rPr>
                        <a:t>77</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HDA</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59</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a:latin typeface="Verdana" panose="020B0604030504040204" pitchFamily="34" charset="0"/>
                      </a:endParaRPr>
                    </a:p>
                  </a:txBody>
                  <a:tcPr marL="9525" marR="9525" marT="9525" marB="0" anchor="b"/>
                </a:tc>
              </a:tr>
              <a:tr h="326700">
                <a:tc>
                  <a:txBody>
                    <a:bodyPr/>
                    <a:lstStyle/>
                    <a:p>
                      <a:pPr algn="ctr" fontAlgn="b"/>
                      <a:r>
                        <a:rPr lang="en-US" sz="1100" b="1" i="0" u="none" strike="noStrike" baseline="0" dirty="0" smtClean="0">
                          <a:solidFill>
                            <a:srgbClr val="000000"/>
                          </a:solidFill>
                          <a:effectLst/>
                          <a:latin typeface="Verdana" panose="020B0604030504040204" pitchFamily="34" charset="0"/>
                        </a:rPr>
                        <a:t>HDA</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endParaRPr lang="en-US" sz="1100" b="1" i="0" baseline="0" dirty="0">
                        <a:latin typeface="Verdana" panose="020B0604030504040204" pitchFamily="34" charset="0"/>
                      </a:endParaRPr>
                    </a:p>
                  </a:txBody>
                  <a:tcPr marL="9525" marR="9525" marT="9525" marB="0" anchor="b"/>
                </a:tc>
              </a:tr>
              <a:tr h="326700">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endParaRPr lang="en-US" sz="2000"/>
                    </a:p>
                  </a:txBody>
                  <a:tcPr marL="9525" marR="9525" marT="9525" marB="0" anchor="b"/>
                </a:tc>
              </a:tr>
              <a:tr h="326700">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endParaRPr lang="en-US" sz="2000" dirty="0"/>
                    </a:p>
                  </a:txBody>
                  <a:tcPr marL="9525" marR="9525" marT="9525" marB="0" anchor="b"/>
                </a:tc>
              </a:tr>
            </a:tbl>
          </a:graphicData>
        </a:graphic>
      </p:graphicFrame>
      <p:sp>
        <p:nvSpPr>
          <p:cNvPr id="5" name="Rectangle 4"/>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accent1">
                    <a:lumMod val="50000"/>
                  </a:schemeClr>
                </a:solidFill>
              </a:rPr>
              <a:t>San Antonio Breast Cancer Symposium-December 9-13, 2014</a:t>
            </a:r>
          </a:p>
        </p:txBody>
      </p:sp>
      <p:sp>
        <p:nvSpPr>
          <p:cNvPr id="6" name="Rectangle 5"/>
          <p:cNvSpPr/>
          <p:nvPr/>
        </p:nvSpPr>
        <p:spPr>
          <a:xfrm>
            <a:off x="271463" y="6400800"/>
            <a:ext cx="7348537" cy="400050"/>
          </a:xfrm>
          <a:prstGeom prst="rect">
            <a:avLst/>
          </a:prstGeom>
        </p:spPr>
        <p:txBody>
          <a:bodyPr>
            <a:spAutoFit/>
          </a:bodyPr>
          <a:lstStyle/>
          <a:p>
            <a:pPr>
              <a:defRPr/>
            </a:pPr>
            <a:r>
              <a:rPr lang="en-US" sz="1000" dirty="0">
                <a:solidFill>
                  <a:schemeClr val="accent1">
                    <a:lumMod val="50000"/>
                  </a:schemeClr>
                </a:solidFill>
              </a:rPr>
              <a:t>This presentation is the intellectual property of the author/presenter. Contact </a:t>
            </a:r>
            <a:r>
              <a:rPr lang="en-US" sz="1000" dirty="0">
                <a:solidFill>
                  <a:schemeClr val="accent1">
                    <a:lumMod val="50000"/>
                  </a:schemeClr>
                </a:solidFill>
                <a:hlinkClick r:id="rId2"/>
              </a:rPr>
              <a:t>c4support@coetruman.com</a:t>
            </a:r>
            <a:r>
              <a:rPr lang="en-US" sz="1000" dirty="0">
                <a:solidFill>
                  <a:schemeClr val="accent1">
                    <a:lumMod val="50000"/>
                  </a:schemeClr>
                </a:solidFill>
              </a:rPr>
              <a:t> for permission to reprint and/or distribute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430213"/>
            <a:ext cx="8763000" cy="838200"/>
          </a:xfrm>
        </p:spPr>
        <p:txBody>
          <a:bodyPr/>
          <a:lstStyle/>
          <a:p>
            <a:pPr algn="ctr" eaLnBrk="1" hangingPunct="1"/>
            <a:r>
              <a:rPr lang="en-US" altLang="en-US" sz="2800" smtClean="0">
                <a:ea typeface="ＭＳ Ｐゴシック"/>
                <a:cs typeface="ＭＳ Ｐゴシック"/>
              </a:rPr>
              <a:t>CARACTERISTICAS DE LAS LESIONES A</a:t>
            </a:r>
            <a:r>
              <a:rPr lang="es-ES_tradnl" altLang="en-US" sz="2800" smtClean="0">
                <a:ea typeface="ＭＳ Ｐゴシック"/>
                <a:cs typeface="ＭＳ Ｐゴシック"/>
              </a:rPr>
              <a:t>ÑO 4</a:t>
            </a:r>
            <a:endParaRPr lang="en-US" altLang="en-US" sz="2800" smtClean="0">
              <a:ea typeface="ＭＳ Ｐゴシック"/>
              <a:cs typeface="ＭＳ Ｐゴシック"/>
            </a:endParaRPr>
          </a:p>
        </p:txBody>
      </p:sp>
      <p:graphicFrame>
        <p:nvGraphicFramePr>
          <p:cNvPr id="6" name="Content Placeholder 5"/>
          <p:cNvGraphicFramePr>
            <a:graphicFrameLocks noGrp="1"/>
          </p:cNvGraphicFramePr>
          <p:nvPr>
            <p:ph idx="1"/>
          </p:nvPr>
        </p:nvGraphicFramePr>
        <p:xfrm>
          <a:off x="685800" y="1066800"/>
          <a:ext cx="8001001" cy="5257799"/>
        </p:xfrm>
        <a:graphic>
          <a:graphicData uri="http://schemas.openxmlformats.org/drawingml/2006/table">
            <a:tbl>
              <a:tblPr>
                <a:tableStyleId>{5C22544A-7EE6-4342-B048-85BDC9FD1C3A}</a:tableStyleId>
              </a:tblPr>
              <a:tblGrid>
                <a:gridCol w="1344092"/>
                <a:gridCol w="713242"/>
                <a:gridCol w="1109485"/>
                <a:gridCol w="95725"/>
                <a:gridCol w="1009835"/>
                <a:gridCol w="1165194"/>
                <a:gridCol w="543757"/>
                <a:gridCol w="854476"/>
                <a:gridCol w="610452"/>
                <a:gridCol w="554743"/>
              </a:tblGrid>
              <a:tr h="711247">
                <a:tc>
                  <a:txBody>
                    <a:bodyPr/>
                    <a:lstStyle/>
                    <a:p>
                      <a:pPr algn="l" fontAlgn="b"/>
                      <a:r>
                        <a:rPr lang="en-US" sz="1400" b="1" u="none" strike="noStrike" dirty="0" err="1" smtClean="0">
                          <a:effectLst/>
                        </a:rPr>
                        <a:t>Tipo</a:t>
                      </a:r>
                      <a:r>
                        <a:rPr lang="en-US" sz="1400" b="1" u="none" strike="noStrike" baseline="0" dirty="0" smtClean="0">
                          <a:effectLst/>
                        </a:rPr>
                        <a:t> de </a:t>
                      </a:r>
                      <a:r>
                        <a:rPr lang="en-US" sz="1400" b="1" u="none" strike="noStrike" baseline="0" dirty="0" err="1" smtClean="0">
                          <a:effectLst/>
                        </a:rPr>
                        <a:t>lesión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Tamaño</a:t>
                      </a:r>
                      <a:endParaRPr lang="en-US" sz="1400" b="1" i="0" u="none" strike="noStrike" dirty="0" smtClean="0">
                        <a:solidFill>
                          <a:srgbClr val="000000"/>
                        </a:solidFill>
                        <a:effectLst/>
                        <a:latin typeface="Calibri"/>
                      </a:endParaRPr>
                    </a:p>
                    <a:p>
                      <a:pPr algn="l" fontAlgn="b"/>
                      <a:r>
                        <a:rPr lang="en-US" sz="1400" b="1" i="0" u="none" strike="noStrike" dirty="0" smtClean="0">
                          <a:solidFill>
                            <a:srgbClr val="000000"/>
                          </a:solidFill>
                          <a:effectLst/>
                          <a:latin typeface="Calibri"/>
                        </a:rPr>
                        <a:t>eco</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baseline="0" dirty="0" smtClean="0">
                          <a:solidFill>
                            <a:srgbClr val="000000"/>
                          </a:solidFill>
                          <a:effectLst/>
                          <a:latin typeface="Calibri"/>
                        </a:rPr>
                        <a:t>          GH</a:t>
                      </a:r>
                      <a:endParaRPr lang="en-US" sz="1400" b="1" i="0" u="none" strike="noStrike" dirty="0">
                        <a:solidFill>
                          <a:srgbClr val="000000"/>
                        </a:solidFill>
                        <a:effectLst/>
                        <a:latin typeface="Calibri"/>
                      </a:endParaRPr>
                    </a:p>
                  </a:txBody>
                  <a:tcPr marL="9525" marR="9525" marT="9525" marB="0" anchor="b"/>
                </a:tc>
                <a:tc>
                  <a:txBody>
                    <a:bodyPr/>
                    <a:lstStyle/>
                    <a:p>
                      <a:pPr algn="l" fontAlgn="b"/>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u="none" strike="noStrike" dirty="0" smtClean="0">
                          <a:effectLst/>
                        </a:rPr>
                        <a:t>RH</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baseline="0" dirty="0" smtClean="0">
                          <a:solidFill>
                            <a:srgbClr val="000000"/>
                          </a:solidFill>
                          <a:effectLst/>
                          <a:latin typeface="Calibri"/>
                        </a:rPr>
                        <a:t>       GC</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Edad</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err="1" smtClean="0">
                          <a:solidFill>
                            <a:srgbClr val="000000"/>
                          </a:solidFill>
                          <a:effectLst/>
                          <a:latin typeface="Calibri"/>
                        </a:rPr>
                        <a:t>Factores</a:t>
                      </a:r>
                      <a:r>
                        <a:rPr lang="en-US" sz="1400" b="1" i="0" u="none" strike="noStrike" baseline="0" dirty="0" smtClean="0">
                          <a:solidFill>
                            <a:srgbClr val="000000"/>
                          </a:solidFill>
                          <a:effectLst/>
                          <a:latin typeface="Calibri"/>
                        </a:rPr>
                        <a:t> de </a:t>
                      </a:r>
                      <a:r>
                        <a:rPr lang="en-US" sz="1400" b="1" i="0" u="none" strike="noStrike" baseline="0" dirty="0" err="1" smtClean="0">
                          <a:solidFill>
                            <a:srgbClr val="000000"/>
                          </a:solidFill>
                          <a:effectLst/>
                          <a:latin typeface="Calibri"/>
                        </a:rPr>
                        <a:t>Riesgo</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b="1" i="0" u="none" strike="noStrike" dirty="0" smtClean="0">
                          <a:solidFill>
                            <a:srgbClr val="000000"/>
                          </a:solidFill>
                          <a:effectLst/>
                          <a:latin typeface="Calibri"/>
                        </a:rPr>
                        <a:t>Eco</a:t>
                      </a:r>
                      <a:r>
                        <a:rPr lang="en-US" sz="1400" b="1" i="0" u="none" strike="noStrike" baseline="0" dirty="0" smtClean="0">
                          <a:solidFill>
                            <a:srgbClr val="000000"/>
                          </a:solidFill>
                          <a:effectLst/>
                          <a:latin typeface="Calibri"/>
                        </a:rPr>
                        <a:t> </a:t>
                      </a:r>
                      <a:r>
                        <a:rPr lang="en-US" sz="1400" b="1" i="0" u="none" strike="noStrike" baseline="0" dirty="0" err="1" smtClean="0">
                          <a:solidFill>
                            <a:srgbClr val="000000"/>
                          </a:solidFill>
                          <a:effectLst/>
                          <a:latin typeface="Calibri"/>
                        </a:rPr>
                        <a:t>previa</a:t>
                      </a:r>
                      <a:endParaRPr lang="en-US" sz="1400" b="1"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462138">
                <a:tc>
                  <a:txBody>
                    <a:bodyPr/>
                    <a:lstStyle/>
                    <a:p>
                      <a:pPr algn="ctr" fontAlgn="b"/>
                      <a:r>
                        <a:rPr lang="en-US" sz="1100" b="1" i="0" u="none" strike="noStrike" baseline="0" dirty="0" smtClean="0">
                          <a:solidFill>
                            <a:srgbClr val="000000"/>
                          </a:solidFill>
                          <a:effectLst/>
                          <a:latin typeface="Verdana" panose="020B0604030504040204" pitchFamily="34" charset="0"/>
                        </a:rPr>
                        <a:t>CDI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1.5</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1 macro-met</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48</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396542">
                <a:tc>
                  <a:txBody>
                    <a:bodyPr/>
                    <a:lstStyle/>
                    <a:p>
                      <a:pPr algn="ctr" fontAlgn="b"/>
                      <a:r>
                        <a:rPr lang="en-US" sz="1100" b="1" i="0" u="none" strike="noStrike" baseline="0" dirty="0" smtClean="0">
                          <a:solidFill>
                            <a:srgbClr val="000000"/>
                          </a:solidFill>
                          <a:effectLst/>
                          <a:latin typeface="Verdana" panose="020B0604030504040204" pitchFamily="34" charset="0"/>
                        </a:rPr>
                        <a:t>CDI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smtClean="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ER/PR+</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1 macr-met</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299868">
                <a:tc>
                  <a:txBody>
                    <a:bodyPr/>
                    <a:lstStyle/>
                    <a:p>
                      <a:pPr algn="ctr" fontAlgn="b"/>
                      <a:r>
                        <a:rPr lang="en-US" sz="1100" b="1" i="0" u="none" strike="noStrike" baseline="0" dirty="0" smtClean="0">
                          <a:solidFill>
                            <a:srgbClr val="000000"/>
                          </a:solidFill>
                          <a:effectLst/>
                          <a:latin typeface="Verdana" panose="020B0604030504040204" pitchFamily="34" charset="0"/>
                        </a:rPr>
                        <a:t>CDI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ER/PR+</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1 micro-met</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48</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335477">
                <a:tc>
                  <a:txBody>
                    <a:bodyPr/>
                    <a:lstStyle/>
                    <a:p>
                      <a:pPr algn="ctr" fontAlgn="b"/>
                      <a:r>
                        <a:rPr lang="en-US" sz="1100" b="1" i="0" u="none" strike="noStrike" baseline="0" dirty="0" smtClean="0">
                          <a:solidFill>
                            <a:srgbClr val="000000"/>
                          </a:solidFill>
                          <a:effectLst/>
                          <a:latin typeface="Verdana" panose="020B0604030504040204" pitchFamily="34" charset="0"/>
                        </a:rPr>
                        <a:t>CDI/CDIS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3</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ER?PR+</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2 macro-met</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76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296119">
                <a:tc>
                  <a:txBody>
                    <a:bodyPr/>
                    <a:lstStyle/>
                    <a:p>
                      <a:pPr algn="ctr" fontAlgn="b"/>
                      <a:r>
                        <a:rPr lang="en-US" sz="1100" b="1" i="0" u="none" strike="noStrike" baseline="0" dirty="0" smtClean="0">
                          <a:solidFill>
                            <a:srgbClr val="000000"/>
                          </a:solidFill>
                          <a:effectLst/>
                          <a:latin typeface="Verdana" panose="020B0604030504040204" pitchFamily="34" charset="0"/>
                        </a:rPr>
                        <a:t>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0.4</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ER/PR+</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76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2012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384139">
                <a:tc>
                  <a:txBody>
                    <a:bodyPr/>
                    <a:lstStyle/>
                    <a:p>
                      <a:pPr algn="ctr" fontAlgn="b"/>
                      <a:r>
                        <a:rPr lang="en-US" sz="1100" b="1" i="0" u="none" strike="noStrike" baseline="0" dirty="0" smtClean="0">
                          <a:solidFill>
                            <a:srgbClr val="000000"/>
                          </a:solidFill>
                          <a:effectLst/>
                          <a:latin typeface="Verdana" panose="020B0604030504040204" pitchFamily="34" charset="0"/>
                        </a:rPr>
                        <a:t>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49</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2011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367338">
                <a:tc>
                  <a:txBody>
                    <a:bodyPr/>
                    <a:lstStyle/>
                    <a:p>
                      <a:pPr algn="ctr" fontAlgn="b"/>
                      <a:r>
                        <a:rPr lang="en-US" sz="1100" b="1" i="0" u="none" strike="noStrike" baseline="0" dirty="0" smtClean="0">
                          <a:solidFill>
                            <a:srgbClr val="000000"/>
                          </a:solidFill>
                          <a:effectLst/>
                          <a:latin typeface="Verdana" panose="020B0604030504040204" pitchFamily="34" charset="0"/>
                        </a:rPr>
                        <a:t>CLI/CLIS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46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427485">
                <a:tc>
                  <a:txBody>
                    <a:bodyPr/>
                    <a:lstStyle/>
                    <a:p>
                      <a:pPr algn="ctr" fontAlgn="b"/>
                      <a:r>
                        <a:rPr lang="en-US" sz="1100" b="1" i="0" u="none" strike="noStrike" baseline="0" dirty="0" smtClean="0">
                          <a:solidFill>
                            <a:srgbClr val="000000"/>
                          </a:solidFill>
                          <a:effectLst/>
                          <a:latin typeface="Verdana" panose="020B0604030504040204" pitchFamily="34" charset="0"/>
                        </a:rPr>
                        <a:t>CDI/CLI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57</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err="1" smtClean="0">
                          <a:effectLst/>
                          <a:latin typeface="Verdana" panose="020B0604030504040204" pitchFamily="34" charset="0"/>
                        </a:rPr>
                        <a:t>uterino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2012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417154">
                <a:tc>
                  <a:txBody>
                    <a:bodyPr/>
                    <a:lstStyle/>
                    <a:p>
                      <a:pPr algn="ctr" fontAlgn="b"/>
                      <a:r>
                        <a:rPr lang="en-US" sz="1100" b="1" i="0" u="none" strike="noStrike" baseline="0" dirty="0" smtClean="0">
                          <a:solidFill>
                            <a:srgbClr val="000000"/>
                          </a:solidFill>
                          <a:effectLst/>
                          <a:latin typeface="Verdana" panose="020B0604030504040204" pitchFamily="34" charset="0"/>
                        </a:rPr>
                        <a:t>CDI/CLI</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a:effectLst/>
                          <a:latin typeface="Verdana" panose="020B0604030504040204" pitchFamily="34" charset="0"/>
                        </a:rPr>
                        <a:t>ER/PR+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solidFill>
                            <a:srgbClr val="000000"/>
                          </a:solidFill>
                          <a:effectLst/>
                          <a:latin typeface="Verdana" panose="020B0604030504040204" pitchFamily="34" charset="0"/>
                        </a:rPr>
                        <a:t>Mama </a:t>
                      </a:r>
                      <a:r>
                        <a:rPr lang="en-US" sz="1100" b="1" i="0" u="none" strike="noStrike" baseline="0" dirty="0" err="1" smtClean="0">
                          <a:solidFill>
                            <a:srgbClr val="000000"/>
                          </a:solidFill>
                          <a:effectLst/>
                          <a:latin typeface="Verdana" panose="020B0604030504040204" pitchFamily="34" charset="0"/>
                        </a:rPr>
                        <a:t>previo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2011</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500584">
                <a:tc>
                  <a:txBody>
                    <a:bodyPr/>
                    <a:lstStyle/>
                    <a:p>
                      <a:pPr algn="ctr" fontAlgn="b"/>
                      <a:r>
                        <a:rPr lang="en-US" sz="1100" b="1" i="0" u="none" strike="noStrike" baseline="0" dirty="0">
                          <a:effectLst/>
                          <a:latin typeface="Verdana" panose="020B0604030504040204" pitchFamily="34" charset="0"/>
                        </a:rPr>
                        <a:t>Tubular</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0.4</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a:effectLst/>
                          <a:latin typeface="Verdana" panose="020B0604030504040204" pitchFamily="34" charset="0"/>
                        </a:rPr>
                        <a:t>1</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a:effectLst/>
                          <a:latin typeface="Verdana" panose="020B0604030504040204" pitchFamily="34" charset="0"/>
                        </a:rPr>
                        <a:t>ER+/PR-</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a:effectLst/>
                          <a:latin typeface="Verdana" panose="020B0604030504040204" pitchFamily="34" charset="0"/>
                        </a:rPr>
                        <a:t>54</a:t>
                      </a:r>
                      <a:endParaRPr lang="en-US" sz="1100" b="1" i="0" u="none" strike="noStrike" baseline="0">
                        <a:solidFill>
                          <a:srgbClr val="000000"/>
                        </a:solidFill>
                        <a:effectLst/>
                        <a:latin typeface="Verdana" panose="020B0604030504040204" pitchFamily="34" charset="0"/>
                      </a:endParaRPr>
                    </a:p>
                  </a:txBody>
                  <a:tcPr marL="9525" marR="9525" marT="9525" marB="0" anchor="b"/>
                </a:tc>
                <a:tc>
                  <a:txBody>
                    <a:bodyPr/>
                    <a:lstStyle/>
                    <a:p>
                      <a:pPr algn="l" fontAlgn="b"/>
                      <a:r>
                        <a:rPr lang="en-US" sz="1100" b="1" i="0" u="none" strike="noStrike" baseline="0" dirty="0" smtClean="0">
                          <a:effectLst/>
                          <a:latin typeface="Verdana" panose="020B0604030504040204" pitchFamily="34" charset="0"/>
                        </a:rPr>
                        <a:t>no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r h="659708">
                <a:tc>
                  <a:txBody>
                    <a:bodyPr/>
                    <a:lstStyle/>
                    <a:p>
                      <a:pPr algn="ctr" fontAlgn="b"/>
                      <a:r>
                        <a:rPr lang="en-US" sz="1100" b="1" i="0" u="none" strike="noStrike" baseline="0" dirty="0" smtClean="0">
                          <a:solidFill>
                            <a:srgbClr val="000000"/>
                          </a:solidFill>
                          <a:effectLst/>
                          <a:latin typeface="Verdana" panose="020B0604030504040204" pitchFamily="34" charset="0"/>
                        </a:rPr>
                        <a:t>HLA/CLIS</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0.4</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c>
                  <a:txBody>
                    <a:bodyPr/>
                    <a:lstStyle/>
                    <a:p>
                      <a:pPr algn="ctr" fontAlgn="b"/>
                      <a:r>
                        <a:rPr lang="en-US" sz="1100" b="1" i="0" u="none" strike="noStrike" baseline="0" dirty="0">
                          <a:effectLst/>
                          <a:latin typeface="Verdana" panose="020B0604030504040204" pitchFamily="34" charset="0"/>
                        </a:rPr>
                        <a:t>66</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gridSpan="2">
                  <a:txBody>
                    <a:bodyPr/>
                    <a:lstStyle/>
                    <a:p>
                      <a:pPr algn="l" fontAlgn="b"/>
                      <a:r>
                        <a:rPr lang="en-US" sz="1100" b="1" i="0" u="none" strike="noStrike" baseline="0" dirty="0" smtClean="0">
                          <a:solidFill>
                            <a:srgbClr val="000000"/>
                          </a:solidFill>
                          <a:effectLst/>
                          <a:latin typeface="Verdana" panose="020B0604030504040204" pitchFamily="34" charset="0"/>
                        </a:rPr>
                        <a:t>Mama </a:t>
                      </a:r>
                      <a:r>
                        <a:rPr lang="en-US" sz="1100" b="1" i="0" u="none" strike="noStrike" baseline="0" dirty="0" err="1" smtClean="0">
                          <a:solidFill>
                            <a:srgbClr val="000000"/>
                          </a:solidFill>
                          <a:effectLst/>
                          <a:latin typeface="Verdana" panose="020B0604030504040204" pitchFamily="34" charset="0"/>
                        </a:rPr>
                        <a:t>previo</a:t>
                      </a:r>
                      <a:endParaRPr lang="en-US" sz="1100" b="1" i="0" u="none" strike="noStrike" baseline="0" dirty="0">
                        <a:solidFill>
                          <a:srgbClr val="000000"/>
                        </a:solidFill>
                        <a:effectLst/>
                        <a:latin typeface="Verdana" panose="020B0604030504040204" pitchFamily="34" charset="0"/>
                      </a:endParaRPr>
                    </a:p>
                  </a:txBody>
                  <a:tcPr marL="9525" marR="9525" marT="9525" marB="0" anchor="b"/>
                </a:tc>
                <a:tc hMerge="1">
                  <a:txBody>
                    <a:bodyPr/>
                    <a:lstStyle/>
                    <a:p>
                      <a:endParaRPr lang="en-US"/>
                    </a:p>
                  </a:txBody>
                  <a:tcPr/>
                </a:tc>
                <a:tc>
                  <a:txBody>
                    <a:bodyPr/>
                    <a:lstStyle/>
                    <a:p>
                      <a:pPr algn="l" fontAlgn="b"/>
                      <a:endParaRPr lang="en-US" sz="1100" b="1" i="0" u="none" strike="noStrike" baseline="0" dirty="0">
                        <a:solidFill>
                          <a:srgbClr val="000000"/>
                        </a:solidFill>
                        <a:effectLst/>
                        <a:latin typeface="Verdana" panose="020B0604030504040204" pitchFamily="34" charset="0"/>
                      </a:endParaRPr>
                    </a:p>
                  </a:txBody>
                  <a:tcPr marL="9525" marR="9525" marT="9525" marB="0" anchor="b"/>
                </a:tc>
              </a:tr>
            </a:tbl>
          </a:graphicData>
        </a:graphic>
      </p:graphicFrame>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430213"/>
            <a:ext cx="8534400" cy="1219200"/>
          </a:xfrm>
        </p:spPr>
        <p:txBody>
          <a:bodyPr/>
          <a:lstStyle/>
          <a:p>
            <a:pPr algn="ctr" eaLnBrk="1" hangingPunct="1"/>
            <a:r>
              <a:rPr lang="en-US" altLang="en-US" sz="4400" smtClean="0">
                <a:ea typeface="ＭＳ Ｐゴシック"/>
                <a:cs typeface="ＭＳ Ｐゴシック"/>
              </a:rPr>
              <a:t>DISCUSION</a:t>
            </a:r>
          </a:p>
        </p:txBody>
      </p:sp>
      <p:sp>
        <p:nvSpPr>
          <p:cNvPr id="3" name="Content Placeholder 2"/>
          <p:cNvSpPr>
            <a:spLocks noGrp="1"/>
          </p:cNvSpPr>
          <p:nvPr>
            <p:ph idx="1"/>
          </p:nvPr>
        </p:nvSpPr>
        <p:spPr>
          <a:xfrm>
            <a:off x="457200" y="1219200"/>
            <a:ext cx="8229600" cy="4648200"/>
          </a:xfrm>
        </p:spPr>
        <p:txBody>
          <a:bodyPr>
            <a:normAutofit fontScale="92500"/>
          </a:bodyPr>
          <a:lstStyle/>
          <a:p>
            <a:pPr marL="260706" indent="-260706" eaLnBrk="1" hangingPunct="1">
              <a:defRPr/>
            </a:pPr>
            <a:r>
              <a:rPr lang="en-US" dirty="0" smtClean="0"/>
              <a:t>El Screening </a:t>
            </a:r>
            <a:r>
              <a:rPr lang="en-US" dirty="0" err="1" smtClean="0"/>
              <a:t>Ecografico</a:t>
            </a:r>
            <a:r>
              <a:rPr lang="en-US" dirty="0" smtClean="0"/>
              <a:t> en </a:t>
            </a:r>
            <a:r>
              <a:rPr lang="en-US" dirty="0" err="1" smtClean="0"/>
              <a:t>mujeres</a:t>
            </a:r>
            <a:r>
              <a:rPr lang="en-US" dirty="0" smtClean="0"/>
              <a:t> con mamas </a:t>
            </a:r>
            <a:r>
              <a:rPr lang="en-US" dirty="0" err="1" smtClean="0"/>
              <a:t>mamograficamente</a:t>
            </a:r>
            <a:r>
              <a:rPr lang="en-US" dirty="0" smtClean="0"/>
              <a:t> </a:t>
            </a:r>
            <a:r>
              <a:rPr lang="en-US" dirty="0" err="1" smtClean="0"/>
              <a:t>densas</a:t>
            </a:r>
            <a:r>
              <a:rPr lang="en-US" dirty="0" smtClean="0"/>
              <a:t> (&gt; 50%) </a:t>
            </a:r>
            <a:r>
              <a:rPr lang="en-US" dirty="0" err="1" smtClean="0"/>
              <a:t>detecta</a:t>
            </a:r>
            <a:r>
              <a:rPr lang="en-US" dirty="0" smtClean="0"/>
              <a:t> </a:t>
            </a:r>
            <a:r>
              <a:rPr lang="en-US" dirty="0" err="1" smtClean="0"/>
              <a:t>cánceres</a:t>
            </a:r>
            <a:r>
              <a:rPr lang="en-US" dirty="0" smtClean="0"/>
              <a:t> </a:t>
            </a:r>
            <a:r>
              <a:rPr lang="en-US" dirty="0" err="1" smtClean="0"/>
              <a:t>ocultos</a:t>
            </a:r>
            <a:r>
              <a:rPr lang="en-US" dirty="0" smtClean="0"/>
              <a:t>.</a:t>
            </a:r>
          </a:p>
          <a:p>
            <a:pPr marL="260706" indent="-260706" eaLnBrk="1" hangingPunct="1">
              <a:defRPr/>
            </a:pPr>
            <a:r>
              <a:rPr lang="es-ES_tradnl" dirty="0" smtClean="0"/>
              <a:t>Esto ha continuado al mismo ritmo / mil durante los primeros cuatro años desde la promulgación de la ley que establece que las pacientes con alta densidad del tejido mamario deben ser informadas, permitiendo la utilización de  imágenes adicionales como el ultrasonido.</a:t>
            </a:r>
          </a:p>
          <a:p>
            <a:pPr marL="260706" indent="-260706" eaLnBrk="1" hangingPunct="1">
              <a:defRPr/>
            </a:pPr>
            <a:r>
              <a:rPr lang="es-ES_tradnl" dirty="0" smtClean="0"/>
              <a:t>El VPP ha mejorado lo que indica que como era de esperar hay una curva de aprendizaje para decidir que lesiones </a:t>
            </a:r>
            <a:r>
              <a:rPr lang="es-ES_tradnl" dirty="0" err="1" smtClean="0"/>
              <a:t>biopsiar</a:t>
            </a:r>
            <a:r>
              <a:rPr lang="es-ES_tradnl" dirty="0" smtClean="0"/>
              <a:t> y cuales controlar. Los cánceres se encuentran en mujeres que tienen ECO anual. </a:t>
            </a:r>
          </a:p>
          <a:p>
            <a:pPr marL="260706" indent="-260706" eaLnBrk="1" hangingPunct="1">
              <a:defRPr/>
            </a:pPr>
            <a:r>
              <a:rPr lang="es-ES_tradnl" dirty="0" smtClean="0"/>
              <a:t>%  general las mujeres elegibles que hicieron ECO se mantuvo estable en alrededor de 30 %, lo que puede deberse a la falta de educación, mas que a cuestiones de costos / seguros.</a:t>
            </a:r>
            <a:endParaRPr lang="en-US" dirty="0"/>
          </a:p>
          <a:p>
            <a:pPr marL="0" indent="0" eaLnBrk="1" hangingPunct="1">
              <a:buFontTx/>
              <a:buNone/>
              <a:defRPr/>
            </a:pPr>
            <a:endParaRPr lang="en-US" dirty="0"/>
          </a:p>
          <a:p>
            <a:pPr marL="0" indent="0" eaLnBrk="1" hangingPunct="1">
              <a:buFontTx/>
              <a:buNone/>
              <a:defRPr/>
            </a:pPr>
            <a:endParaRPr lang="en-US" dirty="0"/>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685800"/>
            <a:ext cx="8458200" cy="1447800"/>
          </a:xfrm>
        </p:spPr>
        <p:txBody>
          <a:bodyPr/>
          <a:lstStyle/>
          <a:p>
            <a:pPr algn="ctr" eaLnBrk="1" hangingPunct="1"/>
            <a:r>
              <a:rPr lang="en-US" altLang="en-US" sz="4400" smtClean="0">
                <a:ea typeface="ＭＳ Ｐゴシック"/>
                <a:cs typeface="ＭＳ Ｐゴシック"/>
              </a:rPr>
              <a:t>DISCUSION cont.</a:t>
            </a:r>
          </a:p>
        </p:txBody>
      </p:sp>
      <p:sp>
        <p:nvSpPr>
          <p:cNvPr id="37891" name="Content Placeholder 2"/>
          <p:cNvSpPr>
            <a:spLocks noGrp="1"/>
          </p:cNvSpPr>
          <p:nvPr>
            <p:ph idx="1"/>
          </p:nvPr>
        </p:nvSpPr>
        <p:spPr>
          <a:xfrm>
            <a:off x="304800" y="1720850"/>
            <a:ext cx="8382000" cy="3740150"/>
          </a:xfrm>
        </p:spPr>
        <p:txBody>
          <a:bodyPr/>
          <a:lstStyle/>
          <a:p>
            <a:pPr eaLnBrk="1" hangingPunct="1"/>
            <a:r>
              <a:rPr lang="es-ES_tradnl" sz="2400" dirty="0" smtClean="0">
                <a:ea typeface="ＭＳ Ｐゴシック"/>
                <a:cs typeface="ＭＳ Ｐゴシック"/>
              </a:rPr>
              <a:t>Los tumores de alto grado  tuvieron más probabilidades de tener ganglios centinelas positivos</a:t>
            </a:r>
            <a:r>
              <a:rPr lang="en-US" altLang="en-US" sz="2200" dirty="0" smtClean="0">
                <a:ea typeface="ＭＳ Ｐゴシック"/>
                <a:cs typeface="ＭＳ Ｐゴシック"/>
              </a:rPr>
              <a:t>.</a:t>
            </a:r>
          </a:p>
          <a:p>
            <a:pPr eaLnBrk="1" hangingPunct="1"/>
            <a:r>
              <a:rPr lang="en-US" altLang="en-US" sz="2200" dirty="0" smtClean="0">
                <a:ea typeface="ＭＳ Ｐゴシック"/>
                <a:cs typeface="ＭＳ Ｐゴシック"/>
              </a:rPr>
              <a:t>No </a:t>
            </a:r>
            <a:r>
              <a:rPr lang="en-US" altLang="en-US" sz="2200" dirty="0" err="1" smtClean="0">
                <a:ea typeface="ＭＳ Ｐゴシック"/>
                <a:cs typeface="ＭＳ Ｐゴシック"/>
              </a:rPr>
              <a:t>hubo</a:t>
            </a:r>
            <a:r>
              <a:rPr lang="en-US" altLang="en-US" sz="2200" dirty="0" smtClean="0">
                <a:ea typeface="ＭＳ Ｐゴシック"/>
                <a:cs typeface="ＭＳ Ｐゴシック"/>
              </a:rPr>
              <a:t> </a:t>
            </a:r>
            <a:r>
              <a:rPr lang="en-US" altLang="en-US" sz="2200" dirty="0" err="1" smtClean="0">
                <a:ea typeface="ＭＳ Ｐゴシック"/>
                <a:cs typeface="ＭＳ Ｐゴシック"/>
              </a:rPr>
              <a:t>asociacion</a:t>
            </a:r>
            <a:r>
              <a:rPr lang="en-US" altLang="en-US" sz="2200" dirty="0" smtClean="0">
                <a:ea typeface="ＭＳ Ｐゴシック"/>
                <a:cs typeface="ＭＳ Ｐゴシック"/>
              </a:rPr>
              <a:t> con </a:t>
            </a:r>
            <a:r>
              <a:rPr lang="en-US" altLang="en-US" sz="2200" dirty="0" err="1" smtClean="0">
                <a:ea typeface="ＭＳ Ｐゴシック"/>
                <a:cs typeface="ＭＳ Ｐゴシック"/>
              </a:rPr>
              <a:t>otros</a:t>
            </a:r>
            <a:r>
              <a:rPr lang="en-US" altLang="en-US" sz="2200" dirty="0" smtClean="0">
                <a:ea typeface="ＭＳ Ｐゴシック"/>
                <a:cs typeface="ＭＳ Ｐゴシック"/>
              </a:rPr>
              <a:t> </a:t>
            </a:r>
            <a:r>
              <a:rPr lang="en-US" altLang="en-US" sz="2200" dirty="0" err="1" smtClean="0">
                <a:ea typeface="ＭＳ Ｐゴシック"/>
                <a:cs typeface="ＭＳ Ｐゴシック"/>
              </a:rPr>
              <a:t>factores</a:t>
            </a:r>
            <a:r>
              <a:rPr lang="en-US" altLang="en-US" sz="2200" dirty="0" smtClean="0">
                <a:ea typeface="ＭＳ Ｐゴシック"/>
                <a:cs typeface="ＭＳ Ｐゴシック"/>
              </a:rPr>
              <a:t> de </a:t>
            </a:r>
            <a:r>
              <a:rPr lang="en-US" altLang="en-US" sz="2200" dirty="0" err="1" smtClean="0">
                <a:ea typeface="ＭＳ Ｐゴシック"/>
                <a:cs typeface="ＭＳ Ｐゴシック"/>
              </a:rPr>
              <a:t>riesgo</a:t>
            </a:r>
            <a:r>
              <a:rPr lang="en-US" altLang="en-US" sz="2200" dirty="0" smtClean="0">
                <a:ea typeface="ＭＳ Ｐゴシック"/>
                <a:cs typeface="ＭＳ Ｐゴシック"/>
              </a:rPr>
              <a:t> </a:t>
            </a:r>
            <a:r>
              <a:rPr lang="en-US" altLang="en-US" sz="2200" dirty="0" err="1" smtClean="0">
                <a:ea typeface="ＭＳ Ｐゴシック"/>
                <a:cs typeface="ＭＳ Ｐゴシック"/>
              </a:rPr>
              <a:t>mas</a:t>
            </a:r>
            <a:r>
              <a:rPr lang="en-US" altLang="en-US" sz="2200" dirty="0" smtClean="0">
                <a:ea typeface="ＭＳ Ｐゴシック"/>
                <a:cs typeface="ＭＳ Ｐゴシック"/>
              </a:rPr>
              <a:t> </a:t>
            </a:r>
            <a:r>
              <a:rPr lang="en-US" altLang="en-US" sz="2200" dirty="0" err="1" smtClean="0">
                <a:ea typeface="ＭＳ Ｐゴシック"/>
                <a:cs typeface="ＭＳ Ｐゴシック"/>
              </a:rPr>
              <a:t>allá</a:t>
            </a:r>
            <a:r>
              <a:rPr lang="en-US" altLang="en-US" sz="2200" dirty="0" smtClean="0">
                <a:ea typeface="ＭＳ Ｐゴシック"/>
                <a:cs typeface="ＭＳ Ｐゴシック"/>
              </a:rPr>
              <a:t> de la “mama </a:t>
            </a:r>
            <a:r>
              <a:rPr lang="en-US" altLang="en-US" sz="2200" dirty="0" err="1" smtClean="0">
                <a:ea typeface="ＭＳ Ｐゴシック"/>
                <a:cs typeface="ＭＳ Ｐゴシック"/>
              </a:rPr>
              <a:t>densa</a:t>
            </a:r>
            <a:r>
              <a:rPr lang="en-US" altLang="en-US" sz="2200" dirty="0" smtClean="0">
                <a:ea typeface="ＭＳ Ｐゴシック"/>
                <a:cs typeface="ＭＳ Ｐゴシック"/>
              </a:rPr>
              <a:t>”.</a:t>
            </a:r>
          </a:p>
          <a:p>
            <a:pPr eaLnBrk="1" hangingPunct="1"/>
            <a:r>
              <a:rPr lang="en-US" altLang="en-US" sz="2200" dirty="0" err="1" smtClean="0">
                <a:ea typeface="ＭＳ Ｐゴシック"/>
                <a:cs typeface="ＭＳ Ｐゴシック"/>
              </a:rPr>
              <a:t>Hubo</a:t>
            </a:r>
            <a:r>
              <a:rPr lang="en-US" altLang="en-US" sz="2200" dirty="0" smtClean="0">
                <a:ea typeface="ＭＳ Ｐゴシック"/>
                <a:cs typeface="ＭＳ Ｐゴシック"/>
              </a:rPr>
              <a:t> </a:t>
            </a:r>
            <a:r>
              <a:rPr lang="en-US" altLang="en-US" sz="2200" dirty="0" err="1" smtClean="0">
                <a:ea typeface="ＭＳ Ｐゴシック"/>
                <a:cs typeface="ＭＳ Ｐゴシック"/>
              </a:rPr>
              <a:t>una</a:t>
            </a:r>
            <a:r>
              <a:rPr lang="en-US" altLang="en-US" sz="2200" dirty="0" smtClean="0">
                <a:ea typeface="ＭＳ Ｐゴシック"/>
                <a:cs typeface="ＭＳ Ｐゴシック"/>
              </a:rPr>
              <a:t> </a:t>
            </a:r>
            <a:r>
              <a:rPr lang="en-US" altLang="en-US" sz="2200" dirty="0" err="1" smtClean="0">
                <a:ea typeface="ＭＳ Ｐゴシック"/>
                <a:cs typeface="ＭＳ Ｐゴシック"/>
              </a:rPr>
              <a:t>disminución</a:t>
            </a:r>
            <a:r>
              <a:rPr lang="en-US" altLang="en-US" sz="2200" dirty="0" smtClean="0">
                <a:ea typeface="ＭＳ Ｐゴシック"/>
                <a:cs typeface="ＭＳ Ｐゴシック"/>
              </a:rPr>
              <a:t> </a:t>
            </a:r>
            <a:r>
              <a:rPr lang="en-US" altLang="en-US" sz="2200" dirty="0" err="1" smtClean="0">
                <a:ea typeface="ＭＳ Ｐゴシック"/>
                <a:cs typeface="ＭＳ Ｐゴシック"/>
              </a:rPr>
              <a:t>progresiva</a:t>
            </a:r>
            <a:r>
              <a:rPr lang="en-US" altLang="en-US" sz="2200" dirty="0" smtClean="0">
                <a:ea typeface="ＭＳ Ｐゴシック"/>
                <a:cs typeface="ＭＳ Ｐゴシック"/>
              </a:rPr>
              <a:t> del </a:t>
            </a:r>
            <a:r>
              <a:rPr lang="en-US" altLang="en-US" sz="2200" dirty="0" err="1" smtClean="0">
                <a:ea typeface="ＭＳ Ｐゴシック"/>
                <a:cs typeface="ＭＳ Ｐゴシック"/>
              </a:rPr>
              <a:t>tamaño</a:t>
            </a:r>
            <a:r>
              <a:rPr lang="en-US" altLang="en-US" sz="2200" dirty="0" smtClean="0">
                <a:ea typeface="ＭＳ Ｐゴシック"/>
                <a:cs typeface="ＭＳ Ｐゴシック"/>
              </a:rPr>
              <a:t> de </a:t>
            </a:r>
            <a:r>
              <a:rPr lang="en-US" altLang="en-US" sz="2200" dirty="0" err="1" smtClean="0">
                <a:ea typeface="ＭＳ Ｐゴシック"/>
                <a:cs typeface="ＭＳ Ｐゴシック"/>
              </a:rPr>
              <a:t>las</a:t>
            </a:r>
            <a:r>
              <a:rPr lang="en-US" altLang="en-US" sz="2200" dirty="0" smtClean="0">
                <a:ea typeface="ＭＳ Ｐゴシック"/>
                <a:cs typeface="ＭＳ Ｐゴシック"/>
              </a:rPr>
              <a:t> </a:t>
            </a:r>
            <a:r>
              <a:rPr lang="en-US" altLang="en-US" sz="2200" dirty="0" err="1" smtClean="0">
                <a:ea typeface="ＭＳ Ｐゴシック"/>
                <a:cs typeface="ＭＳ Ｐゴシック"/>
              </a:rPr>
              <a:t>lesiones</a:t>
            </a:r>
            <a:r>
              <a:rPr lang="en-US" altLang="en-US" sz="2200" dirty="0" smtClean="0">
                <a:ea typeface="ＭＳ Ｐゴシック"/>
                <a:cs typeface="ＭＳ Ｐゴシック"/>
              </a:rPr>
              <a:t> </a:t>
            </a:r>
            <a:r>
              <a:rPr lang="en-US" altLang="en-US" sz="2200" dirty="0" err="1" smtClean="0">
                <a:ea typeface="ＭＳ Ｐゴシック"/>
                <a:cs typeface="ＭＳ Ｐゴシック"/>
              </a:rPr>
              <a:t>detectadas</a:t>
            </a:r>
            <a:r>
              <a:rPr lang="en-US" altLang="en-US" sz="2200" dirty="0" smtClean="0">
                <a:ea typeface="ＭＳ Ｐゴシック"/>
                <a:cs typeface="ＭＳ Ｐゴシック"/>
              </a:rPr>
              <a:t>, </a:t>
            </a:r>
            <a:r>
              <a:rPr lang="en-US" altLang="en-US" sz="2200" dirty="0" err="1" smtClean="0">
                <a:ea typeface="ＭＳ Ｐゴシック"/>
                <a:cs typeface="ＭＳ Ｐゴシック"/>
              </a:rPr>
              <a:t>siendo</a:t>
            </a:r>
            <a:r>
              <a:rPr lang="en-US" altLang="en-US" sz="2200" dirty="0" smtClean="0">
                <a:ea typeface="ＭＳ Ｐゴシック"/>
                <a:cs typeface="ＭＳ Ｐゴシック"/>
              </a:rPr>
              <a:t> </a:t>
            </a:r>
            <a:r>
              <a:rPr lang="en-US" altLang="en-US" sz="2200" dirty="0" err="1" smtClean="0">
                <a:ea typeface="ＭＳ Ｐゴシック"/>
                <a:cs typeface="ＭＳ Ｐゴシック"/>
              </a:rPr>
              <a:t>las</a:t>
            </a:r>
            <a:r>
              <a:rPr lang="en-US" altLang="en-US" sz="2200" dirty="0" smtClean="0">
                <a:ea typeface="ＭＳ Ｐゴシック"/>
                <a:cs typeface="ＭＳ Ｐゴシック"/>
              </a:rPr>
              <a:t> </a:t>
            </a:r>
            <a:r>
              <a:rPr lang="en-US" altLang="en-US" sz="2200" dirty="0" err="1" smtClean="0">
                <a:ea typeface="ＭＳ Ｐゴシック"/>
                <a:cs typeface="ＭＳ Ｐゴシック"/>
              </a:rPr>
              <a:t>mayores</a:t>
            </a:r>
            <a:r>
              <a:rPr lang="en-US" altLang="en-US" sz="2200" dirty="0" smtClean="0">
                <a:ea typeface="ＭＳ Ｐゴシック"/>
                <a:cs typeface="ＭＳ Ｐゴシック"/>
              </a:rPr>
              <a:t> </a:t>
            </a:r>
            <a:r>
              <a:rPr lang="en-US" altLang="en-US" sz="2200" dirty="0" err="1" smtClean="0">
                <a:ea typeface="ＭＳ Ｐゴシック"/>
                <a:cs typeface="ＭＳ Ｐゴシック"/>
              </a:rPr>
              <a:t>las</a:t>
            </a:r>
            <a:r>
              <a:rPr lang="en-US" altLang="en-US" sz="2200" dirty="0" smtClean="0">
                <a:ea typeface="ＭＳ Ｐゴシック"/>
                <a:cs typeface="ＭＳ Ｐゴシック"/>
              </a:rPr>
              <a:t> del </a:t>
            </a:r>
            <a:r>
              <a:rPr lang="en-US" altLang="en-US" sz="2200" dirty="0" err="1" smtClean="0">
                <a:ea typeface="ＭＳ Ｐゴシック"/>
                <a:cs typeface="ＭＳ Ｐゴシック"/>
              </a:rPr>
              <a:t>año</a:t>
            </a:r>
            <a:r>
              <a:rPr lang="en-US" altLang="en-US" sz="2200" dirty="0" smtClean="0">
                <a:ea typeface="ＭＳ Ｐゴシック"/>
                <a:cs typeface="ＭＳ Ｐゴシック"/>
              </a:rPr>
              <a:t> 1.</a:t>
            </a:r>
          </a:p>
          <a:p>
            <a:pPr eaLnBrk="1" hangingPunct="1"/>
            <a:r>
              <a:rPr lang="en-US" altLang="en-US" sz="2200" dirty="0" smtClean="0">
                <a:ea typeface="ＭＳ Ｐゴシック"/>
                <a:cs typeface="ＭＳ Ｐゴシック"/>
              </a:rPr>
              <a:t>El </a:t>
            </a:r>
            <a:r>
              <a:rPr lang="en-US" altLang="en-US" sz="2200" dirty="0" err="1" smtClean="0">
                <a:ea typeface="ＭＳ Ｐゴシック"/>
                <a:cs typeface="ＭＳ Ｐゴシック"/>
              </a:rPr>
              <a:t>tamaño</a:t>
            </a:r>
            <a:r>
              <a:rPr lang="en-US" altLang="en-US" sz="2200" dirty="0" smtClean="0">
                <a:ea typeface="ＭＳ Ｐゴシック"/>
                <a:cs typeface="ＭＳ Ｐゴシック"/>
              </a:rPr>
              <a:t> </a:t>
            </a:r>
            <a:r>
              <a:rPr lang="en-US" altLang="en-US" sz="2200" dirty="0" err="1" smtClean="0">
                <a:ea typeface="ＭＳ Ｐゴシック"/>
                <a:cs typeface="ＭＳ Ｐゴシック"/>
              </a:rPr>
              <a:t>promedio</a:t>
            </a:r>
            <a:r>
              <a:rPr lang="en-US" altLang="en-US" sz="2200" dirty="0" smtClean="0">
                <a:ea typeface="ＭＳ Ｐゴシック"/>
                <a:cs typeface="ＭＳ Ｐゴシック"/>
              </a:rPr>
              <a:t> </a:t>
            </a:r>
            <a:r>
              <a:rPr lang="en-US" altLang="en-US" sz="2200" dirty="0" err="1" smtClean="0">
                <a:ea typeface="ＭＳ Ｐゴシック"/>
                <a:cs typeface="ＭＳ Ｐゴシック"/>
              </a:rPr>
              <a:t>fue</a:t>
            </a:r>
            <a:r>
              <a:rPr lang="en-US" altLang="en-US" sz="2200" dirty="0" smtClean="0">
                <a:ea typeface="ＭＳ Ｐゴシック"/>
                <a:cs typeface="ＭＳ Ｐゴシック"/>
              </a:rPr>
              <a:t> inferior al cm.</a:t>
            </a:r>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533400"/>
            <a:ext cx="7924800" cy="1168400"/>
          </a:xfrm>
        </p:spPr>
        <p:txBody>
          <a:bodyPr/>
          <a:lstStyle/>
          <a:p>
            <a:pPr algn="ctr" eaLnBrk="1" hangingPunct="1"/>
            <a:r>
              <a:rPr lang="en-US" altLang="en-US" sz="3600" smtClean="0">
                <a:ea typeface="ＭＳ Ｐゴシック"/>
                <a:cs typeface="ＭＳ Ｐゴシック"/>
              </a:rPr>
              <a:t>LIMITANTES</a:t>
            </a:r>
          </a:p>
        </p:txBody>
      </p:sp>
      <p:sp>
        <p:nvSpPr>
          <p:cNvPr id="38915" name="Content Placeholder 2"/>
          <p:cNvSpPr>
            <a:spLocks noGrp="1"/>
          </p:cNvSpPr>
          <p:nvPr>
            <p:ph idx="1"/>
          </p:nvPr>
        </p:nvSpPr>
        <p:spPr>
          <a:xfrm>
            <a:off x="304800" y="1447800"/>
            <a:ext cx="8458200" cy="4013200"/>
          </a:xfrm>
        </p:spPr>
        <p:txBody>
          <a:bodyPr/>
          <a:lstStyle/>
          <a:p>
            <a:pPr marL="0" indent="0" eaLnBrk="1" hangingPunct="1">
              <a:buFontTx/>
              <a:buNone/>
            </a:pPr>
            <a:r>
              <a:rPr lang="es-ES_tradnl" sz="1600" smtClean="0">
                <a:ea typeface="ＭＳ Ｐゴシック"/>
                <a:cs typeface="ＭＳ Ｐゴシック"/>
              </a:rPr>
              <a:t>Sólo cuatro años de datos - cuántos años  necesitamos para demostrar el valor agregado de la ecografia de mama bilateral </a:t>
            </a:r>
            <a:r>
              <a:rPr lang="en-US" sz="1600" smtClean="0">
                <a:ea typeface="ＭＳ Ｐゴシック"/>
                <a:cs typeface="ＭＳ Ｐゴシック"/>
              </a:rPr>
              <a:t>?</a:t>
            </a:r>
          </a:p>
          <a:p>
            <a:pPr marL="0" indent="0" eaLnBrk="1" hangingPunct="1">
              <a:buFontTx/>
              <a:buNone/>
            </a:pPr>
            <a:r>
              <a:rPr lang="es-ES_tradnl" sz="1600" smtClean="0">
                <a:solidFill>
                  <a:srgbClr val="7030A0"/>
                </a:solidFill>
                <a:ea typeface="ＭＳ Ｐゴシック"/>
                <a:cs typeface="ＭＳ Ｐゴシック"/>
              </a:rPr>
              <a:t>Tenemos muchos más años de la mamografía de screening y sabemos que se ha mejorado la mortalidad. Estos son los mismos tipos  de cánceres.</a:t>
            </a:r>
            <a:endParaRPr lang="en-US" altLang="en-US" sz="1600" smtClean="0">
              <a:solidFill>
                <a:srgbClr val="7030A0"/>
              </a:solidFill>
              <a:ea typeface="ＭＳ Ｐゴシック"/>
              <a:cs typeface="ＭＳ Ｐゴシック"/>
            </a:endParaRPr>
          </a:p>
          <a:p>
            <a:pPr marL="0" indent="0" eaLnBrk="1" hangingPunct="1">
              <a:buFontTx/>
              <a:buNone/>
            </a:pPr>
            <a:endParaRPr lang="en-US" altLang="en-US" sz="1600" smtClean="0">
              <a:solidFill>
                <a:srgbClr val="A40084"/>
              </a:solidFill>
              <a:ea typeface="ＭＳ Ｐゴシック"/>
              <a:cs typeface="ＭＳ Ｐゴシック"/>
            </a:endParaRPr>
          </a:p>
          <a:p>
            <a:pPr marL="0" indent="0" eaLnBrk="1" hangingPunct="1">
              <a:buFontTx/>
              <a:buNone/>
            </a:pPr>
            <a:r>
              <a:rPr lang="es-ES_tradnl" sz="1600" smtClean="0">
                <a:ea typeface="ＭＳ Ｐゴシック"/>
                <a:cs typeface="ＭＳ Ｐゴシック"/>
              </a:rPr>
              <a:t>La densidad mamaria absoluta no estaba consignada para cada cáncer es decir, sin especificar si era de 50 a 75 % o&gt; 75 % </a:t>
            </a:r>
          </a:p>
          <a:p>
            <a:pPr marL="0" indent="0" eaLnBrk="1" hangingPunct="1">
              <a:buFontTx/>
              <a:buNone/>
            </a:pPr>
            <a:r>
              <a:rPr lang="es-ES_tradnl" sz="1600" smtClean="0">
                <a:solidFill>
                  <a:srgbClr val="7030A0"/>
                </a:solidFill>
                <a:ea typeface="ＭＳ Ｐゴシック"/>
                <a:cs typeface="ＭＳ Ｐゴシック"/>
              </a:rPr>
              <a:t>Esto podría considerarse arbitrario , ya que no disponemos de los datos de densidad "absolutos" y no sabemos si eso es relevante. </a:t>
            </a:r>
            <a:endParaRPr lang="en-US" altLang="en-US" sz="1600" smtClean="0">
              <a:solidFill>
                <a:srgbClr val="7030A0"/>
              </a:solidFill>
              <a:ea typeface="ＭＳ Ｐゴシック"/>
              <a:cs typeface="ＭＳ Ｐゴシック"/>
            </a:endParaRPr>
          </a:p>
          <a:p>
            <a:pPr marL="0" indent="0" eaLnBrk="1" hangingPunct="1">
              <a:buFontTx/>
              <a:buNone/>
            </a:pPr>
            <a:endParaRPr lang="en-US" altLang="en-US" sz="1600" smtClean="0">
              <a:solidFill>
                <a:srgbClr val="A40084"/>
              </a:solidFill>
              <a:ea typeface="ＭＳ Ｐゴシック"/>
              <a:cs typeface="ＭＳ Ｐゴシック"/>
            </a:endParaRPr>
          </a:p>
          <a:p>
            <a:pPr marL="0" indent="0" eaLnBrk="1" hangingPunct="1">
              <a:buFontTx/>
              <a:buNone/>
            </a:pPr>
            <a:r>
              <a:rPr lang="en-US" altLang="en-US" sz="1600" smtClean="0">
                <a:ea typeface="ＭＳ Ｐゴシック"/>
                <a:cs typeface="ＭＳ Ｐゴシック"/>
              </a:rPr>
              <a:t>No hubo analisis de costos para saber cuanto mas costo cada cancer diagnosticado.</a:t>
            </a:r>
          </a:p>
          <a:p>
            <a:pPr marL="0" indent="0" eaLnBrk="1" hangingPunct="1">
              <a:buFontTx/>
              <a:buNone/>
            </a:pPr>
            <a:r>
              <a:rPr lang="en-US" altLang="en-US" sz="1600" smtClean="0">
                <a:solidFill>
                  <a:srgbClr val="FF0000"/>
                </a:solidFill>
                <a:ea typeface="ＭＳ Ｐゴシック"/>
                <a:cs typeface="ＭＳ Ｐゴシック"/>
              </a:rPr>
              <a:t> </a:t>
            </a:r>
            <a:r>
              <a:rPr lang="es-ES_tradnl" sz="1600" smtClean="0">
                <a:solidFill>
                  <a:srgbClr val="7030A0"/>
                </a:solidFill>
                <a:ea typeface="ＭＳ Ｐゴシック"/>
                <a:cs typeface="ＭＳ Ｐゴシック"/>
              </a:rPr>
              <a:t>Dos estudios anteriores (ref . 6 y 7 )  realizaron un análisis de costos y no mostraron demasiado incremento . Después de todo , ¿cuál sería el costo si se compara con el hallazgo de un cáncer en una etapa posterior, que cuesta más tratar y con mayor mortalidad potencial </a:t>
            </a:r>
            <a:r>
              <a:rPr lang="en-US" sz="1600" smtClean="0">
                <a:solidFill>
                  <a:srgbClr val="7030A0"/>
                </a:solidFill>
                <a:ea typeface="ＭＳ Ｐゴシック"/>
                <a:cs typeface="ＭＳ Ｐゴシック"/>
              </a:rPr>
              <a:t>?</a:t>
            </a:r>
            <a:r>
              <a:rPr lang="es-ES_tradnl" sz="1600" smtClean="0">
                <a:solidFill>
                  <a:srgbClr val="7030A0"/>
                </a:solidFill>
                <a:ea typeface="ＭＳ Ｐゴシック"/>
                <a:cs typeface="ＭＳ Ｐゴシック"/>
              </a:rPr>
              <a:t>! Claramente más datos y análisis son necesarios</a:t>
            </a:r>
            <a:r>
              <a:rPr lang="es-ES_tradnl" sz="1800" smtClean="0">
                <a:solidFill>
                  <a:srgbClr val="7030A0"/>
                </a:solidFill>
                <a:ea typeface="ＭＳ Ｐゴシック"/>
                <a:cs typeface="ＭＳ Ｐゴシック"/>
              </a:rPr>
              <a:t>!</a:t>
            </a:r>
            <a:endParaRPr lang="en-US" altLang="en-US" sz="1800" smtClean="0">
              <a:solidFill>
                <a:srgbClr val="7030A0"/>
              </a:solidFill>
              <a:ea typeface="ＭＳ Ｐゴシック"/>
              <a:cs typeface="ＭＳ Ｐゴシック"/>
            </a:endParaRPr>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and/distribute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extLst>
              <a:ext uri="{28A0092B-C50C-407E-A947-70E740481C1C}">
                <a14:useLocalDpi xmlns:a14="http://schemas.microsoft.com/office/drawing/2010/main" val="0"/>
              </a:ext>
            </a:extLst>
          </a:blip>
          <a:srcRect t="18625" r="2625" b="45761"/>
          <a:stretch>
            <a:fillRect/>
          </a:stretch>
        </p:blipFill>
        <p:spPr bwMode="auto">
          <a:xfrm>
            <a:off x="0" y="-26988"/>
            <a:ext cx="91440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6705364"/>
            <a:ext cx="9144000" cy="180020"/>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endParaRPr lang="es-AR">
              <a:solidFill>
                <a:prstClr val="white"/>
              </a:solidFill>
            </a:endParaRPr>
          </a:p>
        </p:txBody>
      </p:sp>
      <p:sp>
        <p:nvSpPr>
          <p:cNvPr id="33798" name="7 CuadroTexto"/>
          <p:cNvSpPr txBox="1">
            <a:spLocks noChangeArrowheads="1"/>
          </p:cNvSpPr>
          <p:nvPr/>
        </p:nvSpPr>
        <p:spPr bwMode="auto">
          <a:xfrm>
            <a:off x="2559050" y="5834063"/>
            <a:ext cx="3992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1600" b="1" i="1" smtClean="0">
                <a:solidFill>
                  <a:srgbClr val="000000"/>
                </a:solidFill>
                <a:latin typeface="Calibri" panose="020F0502020204030204" pitchFamily="34" charset="0"/>
                <a:ea typeface="MS PGothic" panose="020B0600070205080204" pitchFamily="34" charset="-128"/>
                <a:cs typeface="Times New Roman" panose="02020603050405020304" pitchFamily="18" charset="0"/>
              </a:rPr>
              <a:t>Dra. Maria Eugenia Azar</a:t>
            </a:r>
          </a:p>
          <a:p>
            <a:pPr eaLnBrk="1" hangingPunct="1"/>
            <a:r>
              <a:rPr lang="pt-BR" sz="1600" b="1" i="1" smtClean="0">
                <a:solidFill>
                  <a:srgbClr val="000000"/>
                </a:solidFill>
                <a:latin typeface="Calibri" panose="020F0502020204030204" pitchFamily="34" charset="0"/>
                <a:ea typeface="MS PGothic" panose="020B0600070205080204" pitchFamily="34" charset="-128"/>
                <a:cs typeface="Times New Roman" panose="02020603050405020304" pitchFamily="18" charset="0"/>
              </a:rPr>
              <a:t>Dpto. De Mastologia Instituto Angel H. Roffo</a:t>
            </a:r>
          </a:p>
        </p:txBody>
      </p:sp>
      <p:sp>
        <p:nvSpPr>
          <p:cNvPr id="33799" name="TextBox 4"/>
          <p:cNvSpPr txBox="1">
            <a:spLocks noChangeArrowheads="1"/>
          </p:cNvSpPr>
          <p:nvPr/>
        </p:nvSpPr>
        <p:spPr bwMode="auto">
          <a:xfrm>
            <a:off x="193675" y="2928938"/>
            <a:ext cx="8723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sz="2000" b="1" smtClean="0">
                <a:solidFill>
                  <a:srgbClr val="000000"/>
                </a:solidFill>
                <a:latin typeface="Calibri" panose="020F0502020204030204" pitchFamily="34" charset="0"/>
                <a:ea typeface="MS PGothic" panose="020B0600070205080204" pitchFamily="34" charset="-128"/>
              </a:rPr>
              <a:t>El experimento Connecticut:</a:t>
            </a:r>
            <a:br>
              <a:rPr lang="es-AR" sz="2000" b="1" smtClean="0">
                <a:solidFill>
                  <a:srgbClr val="000000"/>
                </a:solidFill>
                <a:latin typeface="Calibri" panose="020F0502020204030204" pitchFamily="34" charset="0"/>
                <a:ea typeface="MS PGothic" panose="020B0600070205080204" pitchFamily="34" charset="-128"/>
              </a:rPr>
            </a:br>
            <a:r>
              <a:rPr lang="es-AR" sz="2000" b="1" smtClean="0">
                <a:solidFill>
                  <a:srgbClr val="000000"/>
                </a:solidFill>
                <a:latin typeface="Calibri" panose="020F0502020204030204" pitchFamily="34" charset="0"/>
                <a:ea typeface="MS PGothic" panose="020B0600070205080204" pitchFamily="34" charset="-128"/>
              </a:rPr>
              <a:t>4 años de Screening con ecografía bilateral en mujeres con mamas densas	</a:t>
            </a:r>
          </a:p>
          <a:p>
            <a:pPr marL="0" lvl="1" eaLnBrk="1" hangingPunct="1"/>
            <a:r>
              <a:rPr lang="en-US" sz="1600" i="1" smtClean="0">
                <a:solidFill>
                  <a:srgbClr val="000000"/>
                </a:solidFill>
                <a:latin typeface="Calibri" panose="020F0502020204030204" pitchFamily="34" charset="0"/>
                <a:ea typeface="MS PGothic" panose="020B0600070205080204" pitchFamily="34" charset="-128"/>
              </a:rPr>
              <a:t>Jean M Weigert MD FACR</a:t>
            </a:r>
          </a:p>
          <a:p>
            <a:pPr marL="0" lvl="1" eaLnBrk="1" hangingPunct="1"/>
            <a:r>
              <a:rPr lang="en-US" sz="1600" i="1" smtClean="0">
                <a:solidFill>
                  <a:srgbClr val="000000"/>
                </a:solidFill>
                <a:latin typeface="Calibri" panose="020F0502020204030204" pitchFamily="34" charset="0"/>
                <a:ea typeface="MS PGothic" panose="020B0600070205080204" pitchFamily="34" charset="-128"/>
              </a:rPr>
              <a:t>Director of Breast Imaging</a:t>
            </a:r>
          </a:p>
          <a:p>
            <a:pPr marL="0" lvl="1" eaLnBrk="1" hangingPunct="1"/>
            <a:r>
              <a:rPr lang="en-US" sz="1600" i="1" smtClean="0">
                <a:solidFill>
                  <a:srgbClr val="000000"/>
                </a:solidFill>
                <a:latin typeface="Calibri" panose="020F0502020204030204" pitchFamily="34" charset="0"/>
                <a:ea typeface="MS PGothic" panose="020B0600070205080204" pitchFamily="34" charset="-128"/>
              </a:rPr>
              <a:t>The Hospital of Central Connecticut </a:t>
            </a:r>
          </a:p>
          <a:p>
            <a:pPr marL="0" lvl="1" eaLnBrk="1" hangingPunct="1"/>
            <a:r>
              <a:rPr lang="en-US" sz="1600" i="1" smtClean="0">
                <a:solidFill>
                  <a:srgbClr val="000000"/>
                </a:solidFill>
                <a:latin typeface="Calibri" panose="020F0502020204030204" pitchFamily="34" charset="0"/>
                <a:ea typeface="MS PGothic" panose="020B0600070205080204" pitchFamily="34" charset="-128"/>
              </a:rPr>
              <a:t>Mandell and Blau MD’s PC</a:t>
            </a:r>
          </a:p>
          <a:p>
            <a:pPr marL="0" lvl="1" eaLnBrk="1" hangingPunct="1"/>
            <a:r>
              <a:rPr lang="en-US" sz="1600" i="1" smtClean="0">
                <a:solidFill>
                  <a:srgbClr val="000000"/>
                </a:solidFill>
                <a:latin typeface="Calibri" panose="020F0502020204030204" pitchFamily="34" charset="0"/>
                <a:ea typeface="MS PGothic" panose="020B0600070205080204" pitchFamily="34" charset="-128"/>
              </a:rPr>
              <a:t>New Britain CT</a:t>
            </a:r>
          </a:p>
        </p:txBody>
      </p:sp>
      <p:sp>
        <p:nvSpPr>
          <p:cNvPr id="12" name="11 Rectángulo"/>
          <p:cNvSpPr/>
          <p:nvPr/>
        </p:nvSpPr>
        <p:spPr>
          <a:xfrm>
            <a:off x="0" y="2385006"/>
            <a:ext cx="9144000" cy="180020"/>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endParaRPr lang="es-AR">
              <a:solidFill>
                <a:prstClr val="white"/>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90661"/>
            <a:ext cx="1657350" cy="13287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030996"/>
            <a:ext cx="1692214" cy="94323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6297" y="914400"/>
            <a:ext cx="1115614" cy="1059833"/>
          </a:xfrm>
          <a:prstGeom prst="rect">
            <a:avLst/>
          </a:prstGeom>
        </p:spPr>
      </p:pic>
    </p:spTree>
    <p:extLst>
      <p:ext uri="{BB962C8B-B14F-4D97-AF65-F5344CB8AC3E}">
        <p14:creationId xmlns:p14="http://schemas.microsoft.com/office/powerpoint/2010/main" val="429078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533400"/>
            <a:ext cx="8382000" cy="914400"/>
          </a:xfrm>
        </p:spPr>
        <p:txBody>
          <a:bodyPr/>
          <a:lstStyle/>
          <a:p>
            <a:pPr algn="ctr" eaLnBrk="1" hangingPunct="1"/>
            <a:r>
              <a:rPr lang="en-US" altLang="en-US" smtClean="0">
                <a:ea typeface="ＭＳ Ｐゴシック"/>
                <a:cs typeface="ＭＳ Ｐゴシック"/>
              </a:rPr>
              <a:t> </a:t>
            </a:r>
            <a:r>
              <a:rPr lang="en-US" altLang="en-US" sz="4400" smtClean="0">
                <a:ea typeface="ＭＳ Ｐゴシック"/>
                <a:cs typeface="ＭＳ Ｐゴシック"/>
              </a:rPr>
              <a:t>CONCLUSION</a:t>
            </a:r>
          </a:p>
        </p:txBody>
      </p:sp>
      <p:sp>
        <p:nvSpPr>
          <p:cNvPr id="39939" name="Content Placeholder 2"/>
          <p:cNvSpPr>
            <a:spLocks noGrp="1"/>
          </p:cNvSpPr>
          <p:nvPr>
            <p:ph idx="1"/>
          </p:nvPr>
        </p:nvSpPr>
        <p:spPr>
          <a:xfrm>
            <a:off x="304800" y="1720850"/>
            <a:ext cx="8305800" cy="3740150"/>
          </a:xfrm>
        </p:spPr>
        <p:txBody>
          <a:bodyPr/>
          <a:lstStyle/>
          <a:p>
            <a:pPr eaLnBrk="1" hangingPunct="1"/>
            <a:r>
              <a:rPr lang="en-US" altLang="en-US" dirty="0" smtClean="0">
                <a:ea typeface="ＭＳ Ｐゴシック"/>
                <a:cs typeface="ＭＳ Ｐゴシック"/>
              </a:rPr>
              <a:t>El </a:t>
            </a:r>
            <a:r>
              <a:rPr lang="en-US" altLang="en-US" dirty="0" err="1" smtClean="0">
                <a:ea typeface="ＭＳ Ｐゴシック"/>
                <a:cs typeface="ＭＳ Ｐゴシック"/>
              </a:rPr>
              <a:t>agregado</a:t>
            </a:r>
            <a:r>
              <a:rPr lang="en-US" altLang="en-US" dirty="0" smtClean="0">
                <a:ea typeface="ＭＳ Ｐゴシック"/>
                <a:cs typeface="ＭＳ Ｐゴシック"/>
              </a:rPr>
              <a:t> de </a:t>
            </a:r>
            <a:r>
              <a:rPr lang="en-US" altLang="en-US" dirty="0" err="1" smtClean="0">
                <a:ea typeface="ＭＳ Ｐゴシック"/>
                <a:cs typeface="ＭＳ Ｐゴシック"/>
              </a:rPr>
              <a:t>ecografia</a:t>
            </a:r>
            <a:r>
              <a:rPr lang="en-US" altLang="en-US" dirty="0" smtClean="0">
                <a:ea typeface="ＭＳ Ｐゴシック"/>
                <a:cs typeface="ＭＳ Ｐゴシック"/>
              </a:rPr>
              <a:t> de screening en </a:t>
            </a:r>
            <a:r>
              <a:rPr lang="en-US" altLang="en-US" dirty="0" err="1" smtClean="0">
                <a:ea typeface="ＭＳ Ｐゴシック"/>
                <a:cs typeface="ＭＳ Ｐゴシック"/>
              </a:rPr>
              <a:t>pacientes</a:t>
            </a:r>
            <a:r>
              <a:rPr lang="en-US" altLang="en-US" dirty="0" smtClean="0">
                <a:ea typeface="ＭＳ Ｐゴシック"/>
                <a:cs typeface="ＭＳ Ｐゴシック"/>
              </a:rPr>
              <a:t> con mamas </a:t>
            </a:r>
            <a:r>
              <a:rPr lang="en-US" altLang="en-US" dirty="0" err="1" smtClean="0">
                <a:ea typeface="ＭＳ Ｐゴシック"/>
                <a:cs typeface="ＭＳ Ｐゴシック"/>
              </a:rPr>
              <a:t>densas</a:t>
            </a:r>
            <a:r>
              <a:rPr lang="en-US" altLang="en-US" dirty="0" smtClean="0">
                <a:ea typeface="ＭＳ Ｐゴシック"/>
                <a:cs typeface="ＭＳ Ｐゴシック"/>
              </a:rPr>
              <a:t> (&gt;50%), </a:t>
            </a:r>
            <a:r>
              <a:rPr lang="en-US" altLang="en-US" dirty="0" err="1" smtClean="0">
                <a:ea typeface="ＭＳ Ｐゴシック"/>
                <a:cs typeface="ＭＳ Ｐゴシック"/>
              </a:rPr>
              <a:t>aumenta</a:t>
            </a:r>
            <a:r>
              <a:rPr lang="en-US" altLang="en-US" dirty="0" smtClean="0">
                <a:ea typeface="ＭＳ Ｐゴシック"/>
                <a:cs typeface="ＭＳ Ｐゴシック"/>
              </a:rPr>
              <a:t> la </a:t>
            </a:r>
            <a:r>
              <a:rPr lang="en-US" altLang="en-US" dirty="0" err="1" smtClean="0">
                <a:ea typeface="ＭＳ Ｐゴシック"/>
                <a:cs typeface="ＭＳ Ｐゴシック"/>
              </a:rPr>
              <a:t>posibilidad</a:t>
            </a:r>
            <a:r>
              <a:rPr lang="en-US" altLang="en-US" dirty="0" smtClean="0">
                <a:ea typeface="ＭＳ Ｐゴシック"/>
                <a:cs typeface="ＭＳ Ｐゴシック"/>
              </a:rPr>
              <a:t> de </a:t>
            </a:r>
            <a:r>
              <a:rPr lang="en-US" altLang="en-US" dirty="0" err="1" smtClean="0">
                <a:ea typeface="ＭＳ Ｐゴシック"/>
                <a:cs typeface="ＭＳ Ｐゴシック"/>
              </a:rPr>
              <a:t>detección</a:t>
            </a:r>
            <a:r>
              <a:rPr lang="en-US" altLang="en-US" dirty="0" smtClean="0">
                <a:ea typeface="ＭＳ Ｐゴシック"/>
                <a:cs typeface="ＭＳ Ｐゴシック"/>
              </a:rPr>
              <a:t> de </a:t>
            </a:r>
            <a:r>
              <a:rPr lang="en-US" altLang="en-US" dirty="0" err="1" smtClean="0">
                <a:ea typeface="ＭＳ Ｐゴシック"/>
                <a:cs typeface="ＭＳ Ｐゴシック"/>
              </a:rPr>
              <a:t>cáncer</a:t>
            </a:r>
            <a:r>
              <a:rPr lang="en-US" altLang="en-US" dirty="0" smtClean="0">
                <a:ea typeface="ＭＳ Ｐゴシック"/>
                <a:cs typeface="ＭＳ Ｐゴシック"/>
              </a:rPr>
              <a:t>.</a:t>
            </a:r>
          </a:p>
          <a:p>
            <a:pPr eaLnBrk="1" hangingPunct="1"/>
            <a:r>
              <a:rPr lang="en-US" altLang="en-US" dirty="0" smtClean="0">
                <a:ea typeface="ＭＳ Ｐゴシック"/>
                <a:cs typeface="ＭＳ Ｐゴシック"/>
              </a:rPr>
              <a:t>Se </a:t>
            </a:r>
            <a:r>
              <a:rPr lang="en-US" altLang="en-US" dirty="0" err="1" smtClean="0">
                <a:ea typeface="ＭＳ Ｐゴシック"/>
                <a:cs typeface="ＭＳ Ｐゴシック"/>
              </a:rPr>
              <a:t>trata</a:t>
            </a:r>
            <a:r>
              <a:rPr lang="en-US" altLang="en-US" dirty="0" smtClean="0">
                <a:ea typeface="ＭＳ Ｐゴシック"/>
                <a:cs typeface="ＭＳ Ｐゴシック"/>
              </a:rPr>
              <a:t> de </a:t>
            </a:r>
            <a:r>
              <a:rPr lang="en-US" altLang="en-US" dirty="0" err="1" smtClean="0">
                <a:ea typeface="ＭＳ Ｐゴシック"/>
                <a:cs typeface="ＭＳ Ｐゴシック"/>
              </a:rPr>
              <a:t>tumores</a:t>
            </a:r>
            <a:r>
              <a:rPr lang="en-US" altLang="en-US" dirty="0" smtClean="0">
                <a:ea typeface="ＭＳ Ｐゴシック"/>
                <a:cs typeface="ＭＳ Ｐゴシック"/>
              </a:rPr>
              <a:t> </a:t>
            </a:r>
            <a:r>
              <a:rPr lang="en-US" altLang="en-US" dirty="0" err="1" smtClean="0">
                <a:ea typeface="ＭＳ Ｐゴシック"/>
                <a:cs typeface="ＭＳ Ｐゴシック"/>
              </a:rPr>
              <a:t>peque</a:t>
            </a:r>
            <a:r>
              <a:rPr lang="es-AR" altLang="en-US" dirty="0" err="1" smtClean="0">
                <a:ea typeface="ＭＳ Ｐゴシック"/>
                <a:cs typeface="ＭＳ Ｐゴシック"/>
              </a:rPr>
              <a:t>ños</a:t>
            </a:r>
            <a:r>
              <a:rPr lang="es-AR" altLang="en-US" dirty="0" smtClean="0">
                <a:ea typeface="ＭＳ Ｐゴシック"/>
                <a:cs typeface="ＭＳ Ｐゴシック"/>
              </a:rPr>
              <a:t> con GC negativos, excepto los de alto grado</a:t>
            </a:r>
            <a:r>
              <a:rPr lang="en-US" altLang="en-US" dirty="0" smtClean="0">
                <a:ea typeface="ＭＳ Ｐゴシック"/>
                <a:cs typeface="ＭＳ Ｐゴシック"/>
              </a:rPr>
              <a:t>.</a:t>
            </a:r>
          </a:p>
          <a:p>
            <a:pPr eaLnBrk="1" hangingPunct="1"/>
            <a:r>
              <a:rPr lang="en-US" altLang="en-US" dirty="0" smtClean="0">
                <a:ea typeface="ＭＳ Ｐゴシック"/>
                <a:cs typeface="ＭＳ Ｐゴシック"/>
              </a:rPr>
              <a:t>En los </a:t>
            </a:r>
            <a:r>
              <a:rPr lang="en-US" altLang="en-US" dirty="0" err="1" smtClean="0">
                <a:ea typeface="ＭＳ Ｐゴシック"/>
                <a:cs typeface="ＭＳ Ｐゴシック"/>
              </a:rPr>
              <a:t>casos</a:t>
            </a:r>
            <a:r>
              <a:rPr lang="en-US" altLang="en-US" dirty="0" smtClean="0">
                <a:ea typeface="ＭＳ Ｐゴシック"/>
                <a:cs typeface="ＭＳ Ｐゴシック"/>
              </a:rPr>
              <a:t> en </a:t>
            </a:r>
            <a:r>
              <a:rPr lang="en-US" altLang="en-US" dirty="0" err="1" smtClean="0">
                <a:ea typeface="ＭＳ Ｐゴシック"/>
                <a:cs typeface="ＭＳ Ｐゴシック"/>
              </a:rPr>
              <a:t>que</a:t>
            </a:r>
            <a:r>
              <a:rPr lang="en-US" altLang="en-US" dirty="0" smtClean="0">
                <a:ea typeface="ＭＳ Ｐゴシック"/>
                <a:cs typeface="ＭＳ Ｐゴシック"/>
              </a:rPr>
              <a:t> se </a:t>
            </a:r>
            <a:r>
              <a:rPr lang="en-US" altLang="en-US" dirty="0" err="1" smtClean="0">
                <a:ea typeface="ＭＳ Ｐゴシック"/>
                <a:cs typeface="ＭＳ Ｐゴシック"/>
              </a:rPr>
              <a:t>repitieron</a:t>
            </a:r>
            <a:r>
              <a:rPr lang="en-US" altLang="en-US" dirty="0" smtClean="0">
                <a:ea typeface="ＭＳ Ｐゴシック"/>
                <a:cs typeface="ＭＳ Ｐゴシック"/>
              </a:rPr>
              <a:t> </a:t>
            </a:r>
            <a:r>
              <a:rPr lang="en-US" altLang="en-US" dirty="0" err="1" smtClean="0">
                <a:ea typeface="ＭＳ Ｐゴシック"/>
                <a:cs typeface="ＭＳ Ｐゴシック"/>
              </a:rPr>
              <a:t>sucesivamente</a:t>
            </a:r>
            <a:r>
              <a:rPr lang="en-US" altLang="en-US" dirty="0" smtClean="0">
                <a:ea typeface="ＭＳ Ｐゴシック"/>
                <a:cs typeface="ＭＳ Ｐゴシック"/>
              </a:rPr>
              <a:t> </a:t>
            </a:r>
            <a:r>
              <a:rPr lang="en-US" altLang="en-US" dirty="0" err="1" smtClean="0">
                <a:ea typeface="ＭＳ Ｐゴシック"/>
                <a:cs typeface="ＭＳ Ｐゴシック"/>
              </a:rPr>
              <a:t>las</a:t>
            </a:r>
            <a:r>
              <a:rPr lang="en-US" altLang="en-US" dirty="0" smtClean="0">
                <a:ea typeface="ＭＳ Ｐゴシック"/>
                <a:cs typeface="ＭＳ Ｐゴシック"/>
              </a:rPr>
              <a:t> </a:t>
            </a:r>
            <a:r>
              <a:rPr lang="en-US" altLang="en-US" dirty="0" err="1" smtClean="0">
                <a:ea typeface="ＭＳ Ｐゴシック"/>
                <a:cs typeface="ＭＳ Ｐゴシック"/>
              </a:rPr>
              <a:t>ecografías</a:t>
            </a:r>
            <a:r>
              <a:rPr lang="en-US" altLang="en-US" dirty="0" smtClean="0">
                <a:ea typeface="ＭＳ Ｐゴシック"/>
                <a:cs typeface="ＭＳ Ｐゴシック"/>
              </a:rPr>
              <a:t>, se </a:t>
            </a:r>
            <a:r>
              <a:rPr lang="en-US" altLang="en-US" dirty="0" err="1" smtClean="0">
                <a:ea typeface="ＭＳ Ｐゴシック"/>
                <a:cs typeface="ＭＳ Ｐゴシック"/>
              </a:rPr>
              <a:t>detectaron</a:t>
            </a:r>
            <a:r>
              <a:rPr lang="en-US" altLang="en-US" dirty="0" smtClean="0">
                <a:ea typeface="ＭＳ Ｐゴシック"/>
                <a:cs typeface="ＭＳ Ｐゴシック"/>
              </a:rPr>
              <a:t> mayor </a:t>
            </a:r>
            <a:r>
              <a:rPr lang="en-US" altLang="en-US" dirty="0" err="1" smtClean="0">
                <a:ea typeface="ＭＳ Ｐゴシック"/>
                <a:cs typeface="ＭＳ Ｐゴシック"/>
              </a:rPr>
              <a:t>número</a:t>
            </a:r>
            <a:r>
              <a:rPr lang="en-US" altLang="en-US" dirty="0" smtClean="0">
                <a:ea typeface="ＭＳ Ｐゴシック"/>
                <a:cs typeface="ＭＳ Ｐゴシック"/>
              </a:rPr>
              <a:t> de </a:t>
            </a:r>
            <a:r>
              <a:rPr lang="en-US" altLang="en-US" dirty="0" err="1" smtClean="0">
                <a:ea typeface="ＭＳ Ｐゴシック"/>
                <a:cs typeface="ＭＳ Ｐゴシック"/>
              </a:rPr>
              <a:t>cánceres</a:t>
            </a:r>
            <a:r>
              <a:rPr lang="en-US" altLang="en-US" dirty="0" smtClean="0">
                <a:ea typeface="ＭＳ Ｐゴシック"/>
                <a:cs typeface="ＭＳ Ｐゴシック"/>
              </a:rPr>
              <a:t>, lo </a:t>
            </a:r>
            <a:r>
              <a:rPr lang="en-US" altLang="en-US" dirty="0" err="1" smtClean="0">
                <a:ea typeface="ＭＳ Ｐゴシック"/>
                <a:cs typeface="ＭＳ Ｐゴシック"/>
              </a:rPr>
              <a:t>que</a:t>
            </a:r>
            <a:r>
              <a:rPr lang="en-US" altLang="en-US" dirty="0" smtClean="0">
                <a:ea typeface="ＭＳ Ｐゴシック"/>
                <a:cs typeface="ＭＳ Ｐゴシック"/>
              </a:rPr>
              <a:t> </a:t>
            </a:r>
            <a:r>
              <a:rPr lang="en-US" altLang="en-US" dirty="0" err="1" smtClean="0">
                <a:ea typeface="ＭＳ Ｐゴシック"/>
                <a:cs typeface="ＭＳ Ｐゴシック"/>
              </a:rPr>
              <a:t>indicaría</a:t>
            </a:r>
            <a:r>
              <a:rPr lang="en-US" altLang="en-US" dirty="0" smtClean="0">
                <a:ea typeface="ＭＳ Ｐゴシック"/>
                <a:cs typeface="ＭＳ Ｐゴシック"/>
              </a:rPr>
              <a:t> </a:t>
            </a:r>
            <a:r>
              <a:rPr lang="en-US" altLang="en-US" dirty="0" err="1" smtClean="0">
                <a:ea typeface="ＭＳ Ｐゴシック"/>
                <a:cs typeface="ＭＳ Ｐゴシック"/>
              </a:rPr>
              <a:t>que</a:t>
            </a:r>
            <a:r>
              <a:rPr lang="en-US" altLang="en-US" dirty="0" smtClean="0">
                <a:ea typeface="ＭＳ Ｐゴシック"/>
                <a:cs typeface="ＭＳ Ｐゴシック"/>
              </a:rPr>
              <a:t> en </a:t>
            </a:r>
            <a:r>
              <a:rPr lang="en-US" altLang="en-US" dirty="0" err="1" smtClean="0">
                <a:ea typeface="ＭＳ Ｐゴシック"/>
                <a:cs typeface="ＭＳ Ｐゴシック"/>
              </a:rPr>
              <a:t>este</a:t>
            </a:r>
            <a:r>
              <a:rPr lang="en-US" altLang="en-US" dirty="0" smtClean="0">
                <a:ea typeface="ＭＳ Ｐゴシック"/>
                <a:cs typeface="ＭＳ Ｐゴシック"/>
              </a:rPr>
              <a:t> </a:t>
            </a:r>
            <a:r>
              <a:rPr lang="en-US" altLang="en-US" dirty="0" err="1" smtClean="0">
                <a:ea typeface="ＭＳ Ｐゴシック"/>
                <a:cs typeface="ＭＳ Ｐゴシック"/>
              </a:rPr>
              <a:t>grupo</a:t>
            </a:r>
            <a:r>
              <a:rPr lang="en-US" altLang="en-US" dirty="0" smtClean="0">
                <a:ea typeface="ＭＳ Ｐゴシック"/>
                <a:cs typeface="ＭＳ Ｐゴシック"/>
              </a:rPr>
              <a:t> de </a:t>
            </a:r>
            <a:r>
              <a:rPr lang="en-US" altLang="en-US" dirty="0" err="1" smtClean="0">
                <a:ea typeface="ＭＳ Ｐゴシック"/>
                <a:cs typeface="ＭＳ Ｐゴシック"/>
              </a:rPr>
              <a:t>pacientes</a:t>
            </a:r>
            <a:r>
              <a:rPr lang="en-US" altLang="en-US" dirty="0" smtClean="0">
                <a:ea typeface="ＭＳ Ｐゴシック"/>
                <a:cs typeface="ＭＳ Ｐゴシック"/>
              </a:rPr>
              <a:t> </a:t>
            </a:r>
            <a:r>
              <a:rPr lang="en-US" altLang="en-US" dirty="0" err="1" smtClean="0">
                <a:ea typeface="ＭＳ Ｐゴシック"/>
                <a:cs typeface="ＭＳ Ｐゴシック"/>
              </a:rPr>
              <a:t>debería</a:t>
            </a:r>
            <a:r>
              <a:rPr lang="en-US" altLang="en-US" dirty="0" smtClean="0">
                <a:ea typeface="ＭＳ Ｐゴシック"/>
                <a:cs typeface="ＭＳ Ｐゴシック"/>
              </a:rPr>
              <a:t> </a:t>
            </a:r>
            <a:r>
              <a:rPr lang="en-US" altLang="en-US" dirty="0" err="1" smtClean="0">
                <a:ea typeface="ＭＳ Ｐゴシック"/>
                <a:cs typeface="ＭＳ Ｐゴシック"/>
              </a:rPr>
              <a:t>realizarse</a:t>
            </a:r>
            <a:r>
              <a:rPr lang="en-US" altLang="en-US" dirty="0" smtClean="0">
                <a:ea typeface="ＭＳ Ｐゴシック"/>
                <a:cs typeface="ＭＳ Ｐゴシック"/>
              </a:rPr>
              <a:t> </a:t>
            </a:r>
            <a:r>
              <a:rPr lang="en-US" altLang="en-US" dirty="0" err="1" smtClean="0">
                <a:ea typeface="ＭＳ Ｐゴシック"/>
                <a:cs typeface="ＭＳ Ｐゴシック"/>
              </a:rPr>
              <a:t>ecografía</a:t>
            </a:r>
            <a:r>
              <a:rPr lang="en-US" altLang="en-US" dirty="0" smtClean="0">
                <a:ea typeface="ＭＳ Ｐゴシック"/>
                <a:cs typeface="ＭＳ Ｐゴシック"/>
              </a:rPr>
              <a:t> </a:t>
            </a:r>
            <a:r>
              <a:rPr lang="en-US" altLang="en-US" dirty="0" err="1" smtClean="0">
                <a:ea typeface="ＭＳ Ｐゴシック"/>
                <a:cs typeface="ＭＳ Ｐゴシック"/>
              </a:rPr>
              <a:t>anual</a:t>
            </a:r>
            <a:r>
              <a:rPr lang="en-US" altLang="en-US" dirty="0" smtClean="0">
                <a:ea typeface="ＭＳ Ｐゴシック"/>
                <a:cs typeface="ＭＳ Ｐゴシック"/>
              </a:rPr>
              <a:t>.</a:t>
            </a:r>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ltLang="en-US" sz="4800" smtClean="0">
                <a:ea typeface="ＭＳ Ｐゴシック"/>
                <a:cs typeface="ＭＳ Ｐゴシック"/>
              </a:rPr>
              <a:t>BIBLIOGRAFIA</a:t>
            </a:r>
          </a:p>
        </p:txBody>
      </p:sp>
      <p:sp>
        <p:nvSpPr>
          <p:cNvPr id="40963" name="Rectangle 2"/>
          <p:cNvSpPr>
            <a:spLocks noChangeArrowheads="1"/>
          </p:cNvSpPr>
          <p:nvPr/>
        </p:nvSpPr>
        <p:spPr bwMode="auto">
          <a:xfrm>
            <a:off x="152400" y="1600200"/>
            <a:ext cx="8839200" cy="4984750"/>
          </a:xfrm>
          <a:prstGeom prst="rect">
            <a:avLst/>
          </a:prstGeom>
          <a:noFill/>
          <a:ln w="9525">
            <a:noFill/>
            <a:miter lim="800000"/>
            <a:headEnd/>
            <a:tailEnd/>
          </a:ln>
        </p:spPr>
        <p:txBody>
          <a:bodyPr>
            <a:spAutoFit/>
          </a:bodyPr>
          <a:lstStyle/>
          <a:p>
            <a:r>
              <a:rPr lang="en-US" altLang="en-US" sz="1400">
                <a:solidFill>
                  <a:schemeClr val="bg2"/>
                </a:solidFill>
                <a:latin typeface="Verdana" pitchFamily="34" charset="0"/>
                <a:ea typeface="ＭＳ Ｐゴシック"/>
                <a:cs typeface="ＭＳ Ｐゴシック"/>
              </a:rPr>
              <a:t>1.Gottlieb S. Ultrasound plus mammography may detect more early cancers. BMJ 2002; 325:678.</a:t>
            </a:r>
          </a:p>
          <a:p>
            <a:r>
              <a:rPr lang="en-US" altLang="en-US" sz="1400">
                <a:solidFill>
                  <a:schemeClr val="bg2"/>
                </a:solidFill>
                <a:latin typeface="Verdana" pitchFamily="34" charset="0"/>
                <a:ea typeface="ＭＳ Ｐゴシック"/>
                <a:cs typeface="ＭＳ Ｐゴシック"/>
              </a:rPr>
              <a:t>2.Stomper PC, D’Souza DJ, DiNitto PA, Arredondo MA. Analysis of Parenchmal density on mammograms in 1353 women 25-79 years old. AJR 1996; 167:1261-5.</a:t>
            </a:r>
          </a:p>
          <a:p>
            <a:r>
              <a:rPr lang="en-US" altLang="en-US" sz="1400">
                <a:solidFill>
                  <a:schemeClr val="bg2"/>
                </a:solidFill>
                <a:latin typeface="Verdana" pitchFamily="34" charset="0"/>
                <a:ea typeface="ＭＳ Ｐゴシック"/>
                <a:cs typeface="ＭＳ Ｐゴシック"/>
              </a:rPr>
              <a:t>3.Boyd NF, Guo H, Martin LJ, et al. Mammographic density and the risk and detection of breast cancer. N Engl J Med 2007; 356: 29-41.</a:t>
            </a:r>
          </a:p>
          <a:p>
            <a:r>
              <a:rPr lang="en-US" altLang="en-US" sz="1400">
                <a:solidFill>
                  <a:schemeClr val="bg2"/>
                </a:solidFill>
                <a:latin typeface="Verdana" pitchFamily="34" charset="0"/>
                <a:ea typeface="ＭＳ Ｐゴシック"/>
                <a:cs typeface="ＭＳ Ｐゴシック"/>
              </a:rPr>
              <a:t>4.Harvey JA, Bovbjerg VE. Quantitative assessment of mammographic breast density; relationship with breast cancer risk. Radiology 2004; 230: 29-41.</a:t>
            </a:r>
          </a:p>
          <a:p>
            <a:r>
              <a:rPr lang="en-US" altLang="en-US" sz="1400">
                <a:solidFill>
                  <a:schemeClr val="bg2"/>
                </a:solidFill>
                <a:latin typeface="Verdana" pitchFamily="34" charset="0"/>
                <a:ea typeface="ＭＳ Ｐゴシック"/>
                <a:cs typeface="ＭＳ Ｐゴシック"/>
              </a:rPr>
              <a:t>5.Berg WA, Blume JD, Cormack JB et al. Combined screening with ultrasound and mammography vs mammography alone in women at elevated risk of breast cancer. JAMA 2008; 299:2151-63.</a:t>
            </a:r>
          </a:p>
          <a:p>
            <a:r>
              <a:rPr lang="en-US" altLang="en-US" sz="1400">
                <a:solidFill>
                  <a:schemeClr val="bg2"/>
                </a:solidFill>
                <a:latin typeface="Verdana" pitchFamily="34" charset="0"/>
                <a:ea typeface="ＭＳ Ｐゴシック"/>
                <a:cs typeface="ＭＳ Ｐゴシック"/>
              </a:rPr>
              <a:t>6. Hooley RJ, Greenberg KL, Stackhouse RM, et al. Screening US in Patients with  Mammographically Dense Breasts: Initial experience with Connecticut Public Act 09-41 Radiology, 2012:265(1):59-69.</a:t>
            </a:r>
          </a:p>
          <a:p>
            <a:r>
              <a:rPr lang="en-US" altLang="en-US" sz="1400">
                <a:solidFill>
                  <a:schemeClr val="bg2"/>
                </a:solidFill>
                <a:latin typeface="Verdana" pitchFamily="34" charset="0"/>
                <a:ea typeface="ＭＳ Ｐゴシック"/>
                <a:cs typeface="ＭＳ Ｐゴシック"/>
              </a:rPr>
              <a:t>7.Weigert, Jean and Steenbergen, Sarah.  The Connecticut Experiment: The role of Ultrasound in the screening of Women with Dense Breast. Breast Journal. 2012; 18.6;517-522. </a:t>
            </a:r>
          </a:p>
          <a:p>
            <a:r>
              <a:rPr lang="en-US" altLang="en-US" sz="1400">
                <a:solidFill>
                  <a:schemeClr val="bg2"/>
                </a:solidFill>
                <a:latin typeface="Verdana" pitchFamily="34" charset="0"/>
                <a:ea typeface="ＭＳ Ｐゴシック"/>
                <a:cs typeface="ＭＳ Ｐゴシック"/>
              </a:rPr>
              <a:t>8.Ibrahim S. Hooley R, Greenberg K, et al . Utility of incident screening breast Ultrasound in women with Mammographically Dense Breast Tissue presented, RSNA Chicago IL, November 2012.</a:t>
            </a:r>
          </a:p>
          <a:p>
            <a:r>
              <a:rPr lang="en-US" altLang="en-US" sz="1400">
                <a:solidFill>
                  <a:schemeClr val="bg2"/>
                </a:solidFill>
                <a:latin typeface="Verdana" pitchFamily="34" charset="0"/>
                <a:ea typeface="ＭＳ Ｐゴシック"/>
                <a:cs typeface="ＭＳ Ｐゴシック"/>
              </a:rPr>
              <a:t>9.Breast cancer screening modalities. National Cancer Institute. 2012 Available at: </a:t>
            </a:r>
            <a:r>
              <a:rPr lang="en-US" altLang="en-US" sz="1400" u="sng">
                <a:solidFill>
                  <a:schemeClr val="bg2"/>
                </a:solidFill>
                <a:latin typeface="Verdana" pitchFamily="34" charset="0"/>
                <a:ea typeface="ＭＳ Ｐゴシック"/>
                <a:cs typeface="ＭＳ Ｐゴシック"/>
                <a:hlinkClick r:id="rId2"/>
              </a:rPr>
              <a:t>http://www.cancer.gov/cancertopics/pda/screening/breast/healthprofessional</a:t>
            </a:r>
            <a:r>
              <a:rPr lang="en-US" altLang="en-US" sz="1400">
                <a:solidFill>
                  <a:schemeClr val="bg2"/>
                </a:solidFill>
                <a:latin typeface="Verdana" pitchFamily="34" charset="0"/>
                <a:ea typeface="ＭＳ Ｐゴシック"/>
                <a:cs typeface="ＭＳ Ｐゴシック"/>
              </a:rPr>
              <a:t>. Accessed August 2011.</a:t>
            </a:r>
          </a:p>
          <a:p>
            <a:r>
              <a:rPr lang="en-US" altLang="en-US" sz="1400">
                <a:latin typeface="Verdana" pitchFamily="34" charset="0"/>
                <a:ea typeface="ＭＳ Ｐゴシック"/>
                <a:cs typeface="ＭＳ Ｐゴシック"/>
              </a:rPr>
              <a:t> </a:t>
            </a:r>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3"/>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81000" y="1519238"/>
            <a:ext cx="8001000" cy="2471737"/>
          </a:xfrm>
          <a:prstGeom prst="rect">
            <a:avLst/>
          </a:prstGeom>
          <a:noFill/>
          <a:ln w="9525">
            <a:noFill/>
            <a:miter lim="800000"/>
            <a:headEnd/>
            <a:tailEnd/>
          </a:ln>
        </p:spPr>
        <p:txBody>
          <a:bodyPr>
            <a:spAutoFit/>
          </a:bodyPr>
          <a:lstStyle/>
          <a:p>
            <a:r>
              <a:rPr lang="en-US" altLang="en-US" sz="2800" b="1" i="1">
                <a:solidFill>
                  <a:srgbClr val="A40084"/>
                </a:solidFill>
                <a:latin typeface="Tahoma" pitchFamily="34" charset="0"/>
                <a:ea typeface="ＭＳ Ｐゴシック"/>
                <a:cs typeface="ＭＳ Ｐゴシック"/>
              </a:rPr>
              <a:t>“Everyone here has the sense that right now is one of those moments when we are influencing the future.”</a:t>
            </a:r>
            <a:r>
              <a:rPr lang="en-US" altLang="en-US" b="1" i="1">
                <a:solidFill>
                  <a:srgbClr val="A40084"/>
                </a:solidFill>
                <a:latin typeface="Tahoma" pitchFamily="34" charset="0"/>
                <a:ea typeface="ＭＳ Ｐゴシック"/>
                <a:cs typeface="ＭＳ Ｐゴシック"/>
              </a:rPr>
              <a:t/>
            </a:r>
            <a:br>
              <a:rPr lang="en-US" altLang="en-US" b="1" i="1">
                <a:solidFill>
                  <a:srgbClr val="A40084"/>
                </a:solidFill>
                <a:latin typeface="Tahoma" pitchFamily="34" charset="0"/>
                <a:ea typeface="ＭＳ Ｐゴシック"/>
                <a:cs typeface="ＭＳ Ｐゴシック"/>
              </a:rPr>
            </a:br>
            <a:r>
              <a:rPr lang="en-US" altLang="en-US">
                <a:latin typeface="Tahoma" pitchFamily="34" charset="0"/>
                <a:ea typeface="ＭＳ Ｐゴシック"/>
                <a:cs typeface="ＭＳ Ｐゴシック"/>
              </a:rPr>
              <a:t/>
            </a:r>
            <a:br>
              <a:rPr lang="en-US" altLang="en-US">
                <a:latin typeface="Tahoma" pitchFamily="34" charset="0"/>
                <a:ea typeface="ＭＳ Ｐゴシック"/>
                <a:cs typeface="ＭＳ Ｐゴシック"/>
              </a:rPr>
            </a:br>
            <a:r>
              <a:rPr lang="en-US" altLang="en-US">
                <a:latin typeface="Tahoma" pitchFamily="34" charset="0"/>
                <a:ea typeface="ＭＳ Ｐゴシック"/>
                <a:cs typeface="ＭＳ Ｐゴシック"/>
              </a:rPr>
              <a:t/>
            </a:r>
            <a:br>
              <a:rPr lang="en-US" altLang="en-US">
                <a:latin typeface="Tahoma" pitchFamily="34" charset="0"/>
                <a:ea typeface="ＭＳ Ｐゴシック"/>
                <a:cs typeface="ＭＳ Ｐゴシック"/>
              </a:rPr>
            </a:br>
            <a:r>
              <a:rPr lang="en-US" altLang="en-US">
                <a:latin typeface="Tahoma" pitchFamily="34" charset="0"/>
                <a:ea typeface="ＭＳ Ｐゴシック"/>
                <a:cs typeface="ＭＳ Ｐゴシック"/>
              </a:rPr>
              <a:t/>
            </a:r>
            <a:br>
              <a:rPr lang="en-US" altLang="en-US">
                <a:latin typeface="Tahoma" pitchFamily="34" charset="0"/>
                <a:ea typeface="ＭＳ Ｐゴシック"/>
                <a:cs typeface="ＭＳ Ｐゴシック"/>
              </a:rPr>
            </a:br>
            <a:endParaRPr lang="en-US" altLang="en-US">
              <a:latin typeface="Tahoma" pitchFamily="34" charset="0"/>
              <a:ea typeface="ＭＳ Ｐゴシック"/>
              <a:cs typeface="ＭＳ Ｐゴシック"/>
            </a:endParaRPr>
          </a:p>
        </p:txBody>
      </p:sp>
      <p:sp>
        <p:nvSpPr>
          <p:cNvPr id="52227" name="Rectangle 2"/>
          <p:cNvSpPr>
            <a:spLocks noChangeArrowheads="1"/>
          </p:cNvSpPr>
          <p:nvPr/>
        </p:nvSpPr>
        <p:spPr bwMode="auto">
          <a:xfrm>
            <a:off x="3733800" y="4241800"/>
            <a:ext cx="4572000" cy="1077913"/>
          </a:xfrm>
          <a:prstGeom prst="rect">
            <a:avLst/>
          </a:prstGeom>
          <a:noFill/>
          <a:ln>
            <a:noFill/>
          </a:ln>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defRPr/>
            </a:pPr>
            <a:r>
              <a:rPr lang="en-US" altLang="en-US" sz="3200" dirty="0">
                <a:solidFill>
                  <a:schemeClr val="accent1">
                    <a:lumMod val="50000"/>
                  </a:schemeClr>
                </a:solidFill>
              </a:rPr>
              <a:t>Steve Jobs </a:t>
            </a:r>
            <a:br>
              <a:rPr lang="en-US" altLang="en-US" sz="3200" dirty="0">
                <a:solidFill>
                  <a:schemeClr val="accent1">
                    <a:lumMod val="50000"/>
                  </a:schemeClr>
                </a:solidFill>
              </a:rPr>
            </a:br>
            <a:endParaRPr lang="en-US" altLang="en-US" sz="3200" dirty="0">
              <a:solidFill>
                <a:schemeClr val="accent1">
                  <a:lumMod val="50000"/>
                </a:schemeClr>
              </a:solidFill>
            </a:endParaRPr>
          </a:p>
        </p:txBody>
      </p:sp>
      <p:sp>
        <p:nvSpPr>
          <p:cNvPr id="4" name="Rectangle 3"/>
          <p:cNvSpPr/>
          <p:nvPr/>
        </p:nvSpPr>
        <p:spPr>
          <a:xfrm>
            <a:off x="152400" y="0"/>
            <a:ext cx="655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lstStyle/>
          <a:p>
            <a:r>
              <a:rPr lang="es-ES_tradnl" sz="2800" smtClean="0">
                <a:ea typeface="ＭＳ Ｐゴシック"/>
                <a:cs typeface="ＭＳ Ｐゴシック"/>
              </a:rPr>
              <a:t>DISCUSION</a:t>
            </a:r>
            <a:r>
              <a:rPr lang="es-ES_tradnl" smtClean="0">
                <a:ea typeface="ＭＳ Ｐゴシック"/>
                <a:cs typeface="ＭＳ Ｐゴシック"/>
              </a:rPr>
              <a:t/>
            </a:r>
            <a:br>
              <a:rPr lang="es-ES_tradnl" smtClean="0">
                <a:ea typeface="ＭＳ Ｐゴシック"/>
                <a:cs typeface="ＭＳ Ｐゴシック"/>
              </a:rPr>
            </a:br>
            <a:r>
              <a:rPr lang="es-ES_tradnl" sz="1600" smtClean="0">
                <a:ea typeface="ＭＳ Ｐゴシック"/>
                <a:cs typeface="ＭＳ Ｐゴシック"/>
              </a:rPr>
              <a:t>Dra. Jafi Lipson</a:t>
            </a:r>
            <a:br>
              <a:rPr lang="es-ES_tradnl" sz="1600" smtClean="0">
                <a:ea typeface="ＭＳ Ｐゴシック"/>
                <a:cs typeface="ＭＳ Ｐゴシック"/>
              </a:rPr>
            </a:br>
            <a:r>
              <a:rPr lang="es-ES_tradnl" sz="1600" smtClean="0">
                <a:ea typeface="ＭＳ Ｐゴシック"/>
                <a:cs typeface="ＭＳ Ｐゴシック"/>
              </a:rPr>
              <a:t>Stanford University School Of Medicine</a:t>
            </a:r>
          </a:p>
        </p:txBody>
      </p:sp>
      <p:sp>
        <p:nvSpPr>
          <p:cNvPr id="43011" name="2 Marcador de contenido"/>
          <p:cNvSpPr>
            <a:spLocks noGrp="1"/>
          </p:cNvSpPr>
          <p:nvPr>
            <p:ph idx="1"/>
          </p:nvPr>
        </p:nvSpPr>
        <p:spPr/>
        <p:txBody>
          <a:bodyPr/>
          <a:lstStyle/>
          <a:p>
            <a:r>
              <a:rPr lang="es-ES_tradnl" dirty="0" smtClean="0">
                <a:ea typeface="ＭＳ Ｐゴシック"/>
                <a:cs typeface="ＭＳ Ｐゴシック"/>
              </a:rPr>
              <a:t>19 estados de USA aprobaron la ley que obliga a notificar sobre la presencia de mama densa.</a:t>
            </a:r>
          </a:p>
          <a:p>
            <a:r>
              <a:rPr lang="es-ES_tradnl" dirty="0" smtClean="0">
                <a:ea typeface="ＭＳ Ｐゴシック"/>
                <a:cs typeface="ＭＳ Ｐゴシック"/>
              </a:rPr>
              <a:t>Solo en 4 estados, son cubiertos los estudios adicionales como </a:t>
            </a:r>
            <a:r>
              <a:rPr lang="es-ES_tradnl" dirty="0" err="1" smtClean="0">
                <a:ea typeface="ＭＳ Ｐゴシック"/>
                <a:cs typeface="ＭＳ Ｐゴシック"/>
              </a:rPr>
              <a:t>tomosíntesis</a:t>
            </a:r>
            <a:r>
              <a:rPr lang="es-ES_tradnl" dirty="0" smtClean="0">
                <a:ea typeface="ＭＳ Ｐゴシック"/>
                <a:cs typeface="ＭＳ Ｐゴシック"/>
              </a:rPr>
              <a:t>, RNM o ecografía.</a:t>
            </a:r>
          </a:p>
        </p:txBody>
      </p:sp>
      <p:pic>
        <p:nvPicPr>
          <p:cNvPr id="43012" name="Picture 2"/>
          <p:cNvPicPr>
            <a:picLocks noChangeAspect="1" noChangeArrowheads="1"/>
          </p:cNvPicPr>
          <p:nvPr/>
        </p:nvPicPr>
        <p:blipFill>
          <a:blip r:embed="rId2" cstate="print"/>
          <a:srcRect/>
          <a:stretch>
            <a:fillRect/>
          </a:stretch>
        </p:blipFill>
        <p:spPr bwMode="auto">
          <a:xfrm>
            <a:off x="1590675" y="3200400"/>
            <a:ext cx="46672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ES_tradnl" smtClean="0">
                <a:ea typeface="ＭＳ Ｐゴシック"/>
                <a:cs typeface="ＭＳ Ｐゴシック"/>
              </a:rPr>
              <a:t>CRITICAS…</a:t>
            </a:r>
          </a:p>
        </p:txBody>
      </p:sp>
      <p:sp>
        <p:nvSpPr>
          <p:cNvPr id="44035" name="2 Marcador de contenido"/>
          <p:cNvSpPr>
            <a:spLocks noGrp="1"/>
          </p:cNvSpPr>
          <p:nvPr>
            <p:ph idx="1"/>
          </p:nvPr>
        </p:nvSpPr>
        <p:spPr>
          <a:xfrm>
            <a:off x="304800" y="990600"/>
            <a:ext cx="7924800" cy="4470400"/>
          </a:xfrm>
        </p:spPr>
        <p:txBody>
          <a:bodyPr/>
          <a:lstStyle/>
          <a:p>
            <a:r>
              <a:rPr lang="es-ES_tradnl" dirty="0" smtClean="0">
                <a:ea typeface="ＭＳ Ｐゴシック"/>
                <a:cs typeface="ＭＳ Ｐゴシック"/>
              </a:rPr>
              <a:t>No grupo control.</a:t>
            </a:r>
          </a:p>
          <a:p>
            <a:r>
              <a:rPr lang="es-ES_tradnl" dirty="0" smtClean="0">
                <a:ea typeface="ＭＳ Ｐゴシック"/>
                <a:cs typeface="ＭＳ Ｐゴシック"/>
              </a:rPr>
              <a:t>No seguimiento a largo plazo.</a:t>
            </a:r>
          </a:p>
          <a:p>
            <a:r>
              <a:rPr lang="es-ES_tradnl" dirty="0" smtClean="0">
                <a:ea typeface="ＭＳ Ｐゴシック"/>
                <a:cs typeface="ＭＳ Ｐゴシック"/>
              </a:rPr>
              <a:t>El impacto clínico del hallazgo de estos canceres adicionales es desconocido.</a:t>
            </a:r>
          </a:p>
          <a:p>
            <a:r>
              <a:rPr lang="es-AR" dirty="0" smtClean="0">
                <a:ea typeface="ＭＳ Ｐゴシック"/>
                <a:cs typeface="ＭＳ Ｐゴシック"/>
              </a:rPr>
              <a:t>Podrían haberse detectado en la mamografía posterior y ser aun pequeños y con axila negativa</a:t>
            </a:r>
            <a:r>
              <a:rPr lang="en-US" dirty="0" smtClean="0">
                <a:ea typeface="ＭＳ Ｐゴシック"/>
                <a:cs typeface="ＭＳ Ｐゴシック"/>
              </a:rPr>
              <a:t>?</a:t>
            </a:r>
          </a:p>
          <a:p>
            <a:r>
              <a:rPr lang="en-US" dirty="0" smtClean="0">
                <a:ea typeface="ＭＳ Ｐゴシック"/>
                <a:cs typeface="ＭＳ Ｐゴシック"/>
              </a:rPr>
              <a:t>Se </a:t>
            </a:r>
            <a:r>
              <a:rPr lang="en-US" dirty="0" err="1" smtClean="0">
                <a:ea typeface="ＭＳ Ｐゴシック"/>
                <a:cs typeface="ＭＳ Ｐゴシック"/>
              </a:rPr>
              <a:t>desconoce</a:t>
            </a:r>
            <a:r>
              <a:rPr lang="en-US" dirty="0" smtClean="0">
                <a:ea typeface="ＭＳ Ｐゴシック"/>
                <a:cs typeface="ＭＳ Ｐゴシック"/>
              </a:rPr>
              <a:t> </a:t>
            </a:r>
            <a:r>
              <a:rPr lang="en-US" dirty="0" err="1" smtClean="0">
                <a:ea typeface="ＭＳ Ｐゴシック"/>
                <a:cs typeface="ＭＳ Ｐゴシック"/>
              </a:rPr>
              <a:t>impacto</a:t>
            </a:r>
            <a:r>
              <a:rPr lang="en-US" dirty="0" smtClean="0">
                <a:ea typeface="ＭＳ Ｐゴシック"/>
                <a:cs typeface="ＭＳ Ｐゴシック"/>
              </a:rPr>
              <a:t> en </a:t>
            </a:r>
            <a:r>
              <a:rPr lang="en-US" dirty="0" err="1" smtClean="0">
                <a:ea typeface="ＭＳ Ｐゴシック"/>
                <a:cs typeface="ＭＳ Ｐゴシック"/>
              </a:rPr>
              <a:t>mortalidad</a:t>
            </a:r>
            <a:r>
              <a:rPr lang="en-US" dirty="0" smtClean="0">
                <a:ea typeface="ＭＳ Ｐゴシック"/>
                <a:cs typeface="ＭＳ Ｐゴシック"/>
              </a:rPr>
              <a:t>.</a:t>
            </a:r>
          </a:p>
          <a:p>
            <a:r>
              <a:rPr lang="en-US" dirty="0" err="1" smtClean="0">
                <a:ea typeface="ＭＳ Ｐゴシック"/>
                <a:cs typeface="ＭＳ Ｐゴシック"/>
              </a:rPr>
              <a:t>Muchas</a:t>
            </a:r>
            <a:r>
              <a:rPr lang="en-US" dirty="0" smtClean="0">
                <a:ea typeface="ＭＳ Ｐゴシック"/>
                <a:cs typeface="ＭＳ Ｐゴシック"/>
              </a:rPr>
              <a:t> </a:t>
            </a:r>
            <a:r>
              <a:rPr lang="en-US" dirty="0" err="1" smtClean="0">
                <a:ea typeface="ＭＳ Ｐゴシック"/>
                <a:cs typeface="ＭＳ Ｐゴシック"/>
              </a:rPr>
              <a:t>biopsias</a:t>
            </a:r>
            <a:r>
              <a:rPr lang="en-US" dirty="0" smtClean="0">
                <a:ea typeface="ＭＳ Ｐゴシック"/>
                <a:cs typeface="ＭＳ Ｐゴシック"/>
              </a:rPr>
              <a:t>, </a:t>
            </a:r>
            <a:r>
              <a:rPr lang="en-US" dirty="0" err="1" smtClean="0">
                <a:ea typeface="ＭＳ Ｐゴシック"/>
                <a:cs typeface="ＭＳ Ｐゴシック"/>
              </a:rPr>
              <a:t>muchos</a:t>
            </a:r>
            <a:r>
              <a:rPr lang="en-US" dirty="0" smtClean="0">
                <a:ea typeface="ＭＳ Ｐゴシック"/>
                <a:cs typeface="ＭＳ Ｐゴシック"/>
              </a:rPr>
              <a:t> </a:t>
            </a:r>
            <a:r>
              <a:rPr lang="en-US" dirty="0" err="1" smtClean="0">
                <a:ea typeface="ＭＳ Ｐゴシック"/>
                <a:cs typeface="ＭＳ Ｐゴシック"/>
              </a:rPr>
              <a:t>falsos</a:t>
            </a:r>
            <a:r>
              <a:rPr lang="en-US" dirty="0" smtClean="0">
                <a:ea typeface="ＭＳ Ｐゴシック"/>
                <a:cs typeface="ＭＳ Ｐゴシック"/>
              </a:rPr>
              <a:t> </a:t>
            </a:r>
            <a:r>
              <a:rPr lang="en-US" dirty="0" err="1" smtClean="0">
                <a:ea typeface="ＭＳ Ｐゴシック"/>
                <a:cs typeface="ＭＳ Ｐゴシック"/>
              </a:rPr>
              <a:t>positivos</a:t>
            </a:r>
            <a:r>
              <a:rPr lang="en-US" dirty="0" smtClean="0">
                <a:ea typeface="ＭＳ Ｐゴシック"/>
                <a:cs typeface="ＭＳ Ｐゴシック"/>
              </a:rPr>
              <a:t>.( con </a:t>
            </a:r>
            <a:r>
              <a:rPr lang="en-US" dirty="0" err="1" smtClean="0">
                <a:ea typeface="ＭＳ Ｐゴシック"/>
                <a:cs typeface="ＭＳ Ｐゴシック"/>
              </a:rPr>
              <a:t>Mx</a:t>
            </a:r>
            <a:r>
              <a:rPr lang="en-US" dirty="0" smtClean="0">
                <a:ea typeface="ＭＳ Ｐゴシック"/>
                <a:cs typeface="ＭＳ Ｐゴシック"/>
              </a:rPr>
              <a:t> 25-40% de </a:t>
            </a:r>
            <a:r>
              <a:rPr lang="en-US" dirty="0" err="1" smtClean="0">
                <a:ea typeface="ＭＳ Ｐゴシック"/>
                <a:cs typeface="ＭＳ Ｐゴシック"/>
              </a:rPr>
              <a:t>las</a:t>
            </a:r>
            <a:r>
              <a:rPr lang="en-US" dirty="0" smtClean="0">
                <a:ea typeface="ＭＳ Ｐゴシック"/>
                <a:cs typeface="ＭＳ Ｐゴシック"/>
              </a:rPr>
              <a:t> </a:t>
            </a:r>
            <a:r>
              <a:rPr lang="en-US" dirty="0" err="1" smtClean="0">
                <a:ea typeface="ＭＳ Ｐゴシック"/>
                <a:cs typeface="ＭＳ Ｐゴシック"/>
              </a:rPr>
              <a:t>bp</a:t>
            </a:r>
            <a:r>
              <a:rPr lang="en-US" dirty="0" smtClean="0">
                <a:ea typeface="ＭＳ Ｐゴシック"/>
                <a:cs typeface="ＭＳ Ｐゴシック"/>
              </a:rPr>
              <a:t>. son </a:t>
            </a:r>
            <a:r>
              <a:rPr lang="en-US" dirty="0" err="1" smtClean="0">
                <a:ea typeface="ＭＳ Ｐゴシック"/>
                <a:cs typeface="ＭＳ Ｐゴシック"/>
              </a:rPr>
              <a:t>positivas</a:t>
            </a:r>
            <a:r>
              <a:rPr lang="en-US" dirty="0" smtClean="0">
                <a:ea typeface="ＭＳ Ｐゴシック"/>
                <a:cs typeface="ＭＳ Ｐゴシック"/>
              </a:rPr>
              <a:t>, con eco screening solo 5-10%).</a:t>
            </a:r>
          </a:p>
          <a:p>
            <a:r>
              <a:rPr lang="en-US" dirty="0" smtClean="0">
                <a:ea typeface="ＭＳ Ｐゴシック"/>
                <a:cs typeface="ＭＳ Ｐゴシック"/>
              </a:rPr>
              <a:t>Alto </a:t>
            </a:r>
            <a:r>
              <a:rPr lang="en-US" dirty="0" err="1" smtClean="0">
                <a:ea typeface="ＭＳ Ｐゴシック"/>
                <a:cs typeface="ＭＳ Ｐゴシック"/>
              </a:rPr>
              <a:t>costo</a:t>
            </a:r>
            <a:r>
              <a:rPr lang="en-US" dirty="0" smtClean="0">
                <a:ea typeface="ＭＳ Ｐゴシック"/>
                <a:cs typeface="ＭＳ Ｐゴシック"/>
              </a:rPr>
              <a:t>, </a:t>
            </a:r>
            <a:r>
              <a:rPr lang="en-US" dirty="0" err="1" smtClean="0">
                <a:ea typeface="ＭＳ Ｐゴシック"/>
                <a:cs typeface="ＭＳ Ｐゴシック"/>
              </a:rPr>
              <a:t>pocos</a:t>
            </a:r>
            <a:r>
              <a:rPr lang="en-US" dirty="0" smtClean="0">
                <a:ea typeface="ＭＳ Ｐゴシック"/>
                <a:cs typeface="ＭＳ Ｐゴシック"/>
              </a:rPr>
              <a:t> </a:t>
            </a:r>
            <a:r>
              <a:rPr lang="en-US" dirty="0" err="1" smtClean="0">
                <a:ea typeface="ＭＳ Ｐゴシック"/>
                <a:cs typeface="ＭＳ Ｐゴシック"/>
              </a:rPr>
              <a:t>beneficios</a:t>
            </a:r>
            <a:r>
              <a:rPr lang="en-US" dirty="0" smtClean="0">
                <a:ea typeface="ＭＳ Ｐゴシック"/>
                <a:cs typeface="ＭＳ Ｐゴシック"/>
              </a:rPr>
              <a:t>.</a:t>
            </a:r>
          </a:p>
          <a:p>
            <a:r>
              <a:rPr lang="en-US" dirty="0" err="1" smtClean="0">
                <a:ea typeface="ＭＳ Ｐゴシック"/>
                <a:cs typeface="ＭＳ Ｐゴシック"/>
              </a:rPr>
              <a:t>Tomosíntesis</a:t>
            </a:r>
            <a:r>
              <a:rPr lang="en-US" dirty="0" smtClean="0">
                <a:ea typeface="ＭＳ Ｐゴシック"/>
                <a:cs typeface="ＭＳ Ｐゴシック"/>
              </a:rPr>
              <a:t>, </a:t>
            </a:r>
            <a:r>
              <a:rPr lang="en-US" dirty="0" err="1" smtClean="0">
                <a:ea typeface="ＭＳ Ｐゴシック"/>
                <a:cs typeface="ＭＳ Ｐゴシック"/>
              </a:rPr>
              <a:t>disminuye</a:t>
            </a:r>
            <a:r>
              <a:rPr lang="en-US" dirty="0" smtClean="0">
                <a:ea typeface="ＭＳ Ｐゴシック"/>
                <a:cs typeface="ＭＳ Ｐゴシック"/>
              </a:rPr>
              <a:t> 15-30% los </a:t>
            </a:r>
            <a:r>
              <a:rPr lang="en-US" dirty="0" err="1" smtClean="0">
                <a:ea typeface="ＭＳ Ｐゴシック"/>
                <a:cs typeface="ＭＳ Ｐゴシック"/>
              </a:rPr>
              <a:t>falsos</a:t>
            </a:r>
            <a:r>
              <a:rPr lang="en-US" dirty="0" smtClean="0">
                <a:ea typeface="ＭＳ Ｐゴシック"/>
                <a:cs typeface="ＭＳ Ｐゴシック"/>
              </a:rPr>
              <a:t> (+) y </a:t>
            </a:r>
            <a:r>
              <a:rPr lang="en-US" dirty="0" err="1" smtClean="0">
                <a:ea typeface="ＭＳ Ｐゴシック"/>
                <a:cs typeface="ＭＳ Ｐゴシック"/>
              </a:rPr>
              <a:t>aumenta</a:t>
            </a:r>
            <a:r>
              <a:rPr lang="en-US" dirty="0" smtClean="0">
                <a:ea typeface="ＭＳ Ｐゴシック"/>
                <a:cs typeface="ＭＳ Ｐゴシック"/>
              </a:rPr>
              <a:t> en 30-50% la </a:t>
            </a:r>
            <a:r>
              <a:rPr lang="en-US" dirty="0" err="1" smtClean="0">
                <a:ea typeface="ＭＳ Ｐゴシック"/>
                <a:cs typeface="ＭＳ Ｐゴシック"/>
              </a:rPr>
              <a:t>detección</a:t>
            </a:r>
            <a:r>
              <a:rPr lang="en-US" dirty="0" smtClean="0">
                <a:ea typeface="ＭＳ Ｐゴシック"/>
                <a:cs typeface="ＭＳ Ｐゴシック"/>
              </a:rPr>
              <a:t> de ca.</a:t>
            </a:r>
          </a:p>
          <a:p>
            <a:endParaRPr lang="es-ES_tradnl"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r>
              <a:rPr lang="es-AR" sz="3200" smtClean="0">
                <a:ea typeface="ＭＳ Ｐゴシック"/>
                <a:cs typeface="ＭＳ Ｐゴシック"/>
              </a:rPr>
              <a:t>MUCHAS GRACIAS</a:t>
            </a:r>
            <a:endParaRPr lang="es-ES_tradnl" sz="3200" smtClean="0">
              <a:ea typeface="ＭＳ Ｐゴシック"/>
              <a:cs typeface="ＭＳ Ｐゴシック"/>
            </a:endParaRPr>
          </a:p>
        </p:txBody>
      </p:sp>
      <p:pic>
        <p:nvPicPr>
          <p:cNvPr id="45059" name="Picture 4"/>
          <p:cNvPicPr>
            <a:picLocks noGrp="1" noChangeAspect="1" noChangeArrowheads="1"/>
          </p:cNvPicPr>
          <p:nvPr>
            <p:ph idx="1"/>
          </p:nvPr>
        </p:nvPicPr>
        <p:blipFill>
          <a:blip r:embed="rId2" cstate="print"/>
          <a:srcRect/>
          <a:stretch>
            <a:fillRect/>
          </a:stretch>
        </p:blipFill>
        <p:spPr>
          <a:xfrm>
            <a:off x="1143000" y="1096963"/>
            <a:ext cx="6477000" cy="4694237"/>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endParaRPr lang="es-AR" smtClean="0">
              <a:ea typeface="ＭＳ Ｐゴシック"/>
              <a:cs typeface="ＭＳ Ｐゴシック"/>
            </a:endParaRPr>
          </a:p>
        </p:txBody>
      </p:sp>
      <p:sp>
        <p:nvSpPr>
          <p:cNvPr id="46083" name="2 Marcador de contenido"/>
          <p:cNvSpPr>
            <a:spLocks noGrp="1"/>
          </p:cNvSpPr>
          <p:nvPr>
            <p:ph idx="1"/>
          </p:nvPr>
        </p:nvSpPr>
        <p:spPr/>
        <p:txBody>
          <a:bodyPr/>
          <a:lstStyle/>
          <a:p>
            <a:endParaRPr lang="es-AR" smtClean="0">
              <a:ea typeface="ＭＳ Ｐゴシック"/>
              <a:cs typeface="ＭＳ Ｐゴシック"/>
            </a:endParaRPr>
          </a:p>
        </p:txBody>
      </p:sp>
      <p:pic>
        <p:nvPicPr>
          <p:cNvPr id="1028" name="Picture 4" descr="2014 San Antonio Breast Cancer Symposium Conference Art">
            <a:hlinkClick r:id="rId2"/>
          </p:cNvPr>
          <p:cNvPicPr>
            <a:picLocks noChangeAspect="1" noChangeArrowheads="1"/>
          </p:cNvPicPr>
          <p:nvPr/>
        </p:nvPicPr>
        <p:blipFill>
          <a:blip r:embed="rId3" cstate="print">
            <a:extLst/>
          </a:blip>
          <a:srcRect/>
          <a:stretch>
            <a:fillRect/>
          </a:stretch>
        </p:blipFill>
        <p:spPr bwMode="auto">
          <a:xfrm>
            <a:off x="-12509" y="-27384"/>
            <a:ext cx="9180511" cy="6885384"/>
          </a:xfrm>
          <a:prstGeom prst="rect">
            <a:avLst/>
          </a:prstGeom>
          <a:noFill/>
          <a:scene3d>
            <a:camera prst="orthographicFront"/>
            <a:lightRig rig="threePt" dir="t"/>
          </a:scene3d>
          <a:sp3d>
            <a:bevelT w="165100" prst="coolSlant"/>
          </a:sp3d>
          <a:extLst/>
        </p:spPr>
      </p:pic>
      <p:sp>
        <p:nvSpPr>
          <p:cNvPr id="4" name="3 Rectángulo"/>
          <p:cNvSpPr/>
          <p:nvPr/>
        </p:nvSpPr>
        <p:spPr>
          <a:xfrm>
            <a:off x="-12700" y="5732463"/>
            <a:ext cx="9180513" cy="720725"/>
          </a:xfrm>
          <a:prstGeom prst="rect">
            <a:avLst/>
          </a:prstGeom>
          <a:solidFill>
            <a:srgbClr val="0909FF"/>
          </a:solidFill>
          <a:ln>
            <a:solidFill>
              <a:srgbClr val="3F3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8229600" cy="1143000"/>
          </a:xfrm>
        </p:spPr>
        <p:txBody>
          <a:bodyPr/>
          <a:lstStyle/>
          <a:p>
            <a:pPr algn="ctr" eaLnBrk="1" hangingPunct="1"/>
            <a:r>
              <a:rPr lang="en-US" altLang="en-US" sz="4800" smtClean="0">
                <a:ea typeface="ＭＳ Ｐゴシック"/>
                <a:cs typeface="ＭＳ Ｐゴシック"/>
              </a:rPr>
              <a:t>ANTECEDENTES</a:t>
            </a:r>
          </a:p>
        </p:txBody>
      </p:sp>
      <p:sp>
        <p:nvSpPr>
          <p:cNvPr id="22531" name="Content Placeholder 2"/>
          <p:cNvSpPr>
            <a:spLocks noGrp="1"/>
          </p:cNvSpPr>
          <p:nvPr>
            <p:ph sz="half" idx="1"/>
          </p:nvPr>
        </p:nvSpPr>
        <p:spPr>
          <a:xfrm>
            <a:off x="304800" y="1752600"/>
            <a:ext cx="4210050" cy="2955925"/>
          </a:xfrm>
        </p:spPr>
        <p:txBody>
          <a:bodyPr/>
          <a:lstStyle/>
          <a:p>
            <a:pPr eaLnBrk="1" hangingPunct="1">
              <a:lnSpc>
                <a:spcPct val="80000"/>
              </a:lnSpc>
            </a:pPr>
            <a:r>
              <a:rPr lang="en-US" altLang="en-US" sz="1800" dirty="0" smtClean="0">
                <a:ea typeface="ＭＳ Ｐゴシック"/>
                <a:cs typeface="ＭＳ Ｐゴシック"/>
              </a:rPr>
              <a:t>El </a:t>
            </a:r>
            <a:r>
              <a:rPr lang="en-US" altLang="en-US" sz="1800" dirty="0" err="1" smtClean="0">
                <a:ea typeface="ＭＳ Ｐゴシック"/>
                <a:cs typeface="ＭＳ Ｐゴシック"/>
              </a:rPr>
              <a:t>estudioACRIN</a:t>
            </a:r>
            <a:r>
              <a:rPr lang="en-US" altLang="en-US" sz="1800" dirty="0" smtClean="0">
                <a:ea typeface="ＭＳ Ｐゴシック"/>
                <a:cs typeface="ＭＳ Ｐゴシック"/>
              </a:rPr>
              <a:t> 6666 ‘08  </a:t>
            </a:r>
            <a:r>
              <a:rPr lang="en-US" altLang="en-US" sz="1800" dirty="0" err="1" smtClean="0">
                <a:ea typeface="ＭＳ Ｐゴシック"/>
                <a:cs typeface="ＭＳ Ｐゴシック"/>
              </a:rPr>
              <a:t>documentó</a:t>
            </a:r>
            <a:r>
              <a:rPr lang="en-US" altLang="en-US" sz="1800" dirty="0" smtClean="0">
                <a:ea typeface="ＭＳ Ｐゴシック"/>
                <a:cs typeface="ＭＳ Ｐゴシック"/>
              </a:rPr>
              <a:t> </a:t>
            </a:r>
            <a:r>
              <a:rPr lang="en-US" altLang="en-US" sz="1800" dirty="0" err="1" smtClean="0">
                <a:ea typeface="ＭＳ Ｐゴシック"/>
                <a:cs typeface="ＭＳ Ｐゴシック"/>
              </a:rPr>
              <a:t>que</a:t>
            </a:r>
            <a:r>
              <a:rPr lang="en-US" altLang="en-US" sz="1800" dirty="0" smtClean="0">
                <a:ea typeface="ＭＳ Ｐゴシック"/>
                <a:cs typeface="ＭＳ Ｐゴシック"/>
              </a:rPr>
              <a:t> u/s </a:t>
            </a:r>
            <a:r>
              <a:rPr lang="en-US" altLang="en-US" sz="1800" dirty="0" err="1" smtClean="0">
                <a:ea typeface="ＭＳ Ｐゴシック"/>
                <a:cs typeface="ＭＳ Ｐゴシック"/>
              </a:rPr>
              <a:t>detecta</a:t>
            </a:r>
            <a:r>
              <a:rPr lang="en-US" altLang="en-US" sz="1800" dirty="0" smtClean="0">
                <a:ea typeface="ＭＳ Ｐゴシック"/>
                <a:cs typeface="ＭＳ Ｐゴシック"/>
              </a:rPr>
              <a:t>  4.2 </a:t>
            </a:r>
            <a:r>
              <a:rPr lang="en-US" altLang="en-US" sz="1800" dirty="0" err="1" smtClean="0">
                <a:ea typeface="ＭＳ Ｐゴシック"/>
                <a:cs typeface="ＭＳ Ｐゴシック"/>
              </a:rPr>
              <a:t>cánceres</a:t>
            </a:r>
            <a:r>
              <a:rPr lang="en-US" altLang="en-US" sz="1800" dirty="0" smtClean="0">
                <a:ea typeface="ＭＳ Ｐゴシック"/>
                <a:cs typeface="ＭＳ Ｐゴシック"/>
              </a:rPr>
              <a:t> </a:t>
            </a:r>
            <a:r>
              <a:rPr lang="en-US" altLang="en-US" sz="1800" dirty="0" err="1" smtClean="0">
                <a:ea typeface="ＭＳ Ｐゴシック"/>
                <a:cs typeface="ＭＳ Ｐゴシック"/>
              </a:rPr>
              <a:t>adicionales</a:t>
            </a:r>
            <a:r>
              <a:rPr lang="en-US" altLang="en-US" sz="1800" dirty="0" smtClean="0">
                <a:ea typeface="ＭＳ Ｐゴシック"/>
                <a:cs typeface="ＭＳ Ｐゴシック"/>
              </a:rPr>
              <a:t> </a:t>
            </a:r>
            <a:r>
              <a:rPr lang="en-US" altLang="en-US" sz="1800" dirty="0" err="1" smtClean="0">
                <a:ea typeface="ＭＳ Ｐゴシック"/>
                <a:cs typeface="ＭＳ Ｐゴシック"/>
              </a:rPr>
              <a:t>por</a:t>
            </a:r>
            <a:r>
              <a:rPr lang="en-US" altLang="en-US" sz="1800" dirty="0" smtClean="0">
                <a:ea typeface="ＭＳ Ｐゴシック"/>
                <a:cs typeface="ＭＳ Ｐゴシック"/>
              </a:rPr>
              <a:t> c/1000 </a:t>
            </a:r>
            <a:r>
              <a:rPr lang="en-US" altLang="en-US" sz="1800" dirty="0" err="1" smtClean="0">
                <a:ea typeface="ＭＳ Ｐゴシック"/>
                <a:cs typeface="ＭＳ Ｐゴシック"/>
              </a:rPr>
              <a:t>mujeres</a:t>
            </a:r>
            <a:r>
              <a:rPr lang="en-US" altLang="en-US" sz="1800" dirty="0" smtClean="0">
                <a:ea typeface="ＭＳ Ｐゴシック"/>
                <a:cs typeface="ＭＳ Ｐゴシック"/>
              </a:rPr>
              <a:t> de alto </a:t>
            </a:r>
            <a:r>
              <a:rPr lang="en-US" altLang="en-US" sz="1800" dirty="0" err="1" smtClean="0">
                <a:ea typeface="ＭＳ Ｐゴシック"/>
                <a:cs typeface="ＭＳ Ｐゴシック"/>
              </a:rPr>
              <a:t>riesgo</a:t>
            </a:r>
            <a:r>
              <a:rPr lang="en-US" altLang="en-US" sz="1800" dirty="0" smtClean="0">
                <a:ea typeface="ＭＳ Ｐゴシック"/>
                <a:cs typeface="ＭＳ Ｐゴシック"/>
              </a:rPr>
              <a:t>. </a:t>
            </a:r>
          </a:p>
          <a:p>
            <a:pPr eaLnBrk="1" hangingPunct="1">
              <a:lnSpc>
                <a:spcPct val="80000"/>
              </a:lnSpc>
            </a:pPr>
            <a:r>
              <a:rPr lang="en-US" altLang="en-US" sz="1800" dirty="0" smtClean="0">
                <a:ea typeface="ＭＳ Ｐゴシック"/>
                <a:cs typeface="ＭＳ Ｐゴシック"/>
              </a:rPr>
              <a:t>Un </a:t>
            </a:r>
            <a:r>
              <a:rPr lang="en-US" altLang="en-US" sz="1800" dirty="0" err="1" smtClean="0">
                <a:ea typeface="ＭＳ Ｐゴシック"/>
                <a:cs typeface="ＭＳ Ｐゴシック"/>
              </a:rPr>
              <a:t>estudio</a:t>
            </a:r>
            <a:r>
              <a:rPr lang="en-US" altLang="en-US" sz="1800" dirty="0" smtClean="0">
                <a:ea typeface="ＭＳ Ｐゴシック"/>
                <a:cs typeface="ＭＳ Ｐゴシック"/>
              </a:rPr>
              <a:t> de 2004 </a:t>
            </a:r>
            <a:r>
              <a:rPr lang="en-US" altLang="en-US" sz="1800" dirty="0" err="1" smtClean="0">
                <a:ea typeface="ＭＳ Ｐゴシック"/>
                <a:cs typeface="ＭＳ Ｐゴシック"/>
              </a:rPr>
              <a:t>halló</a:t>
            </a:r>
            <a:r>
              <a:rPr lang="en-US" altLang="en-US" sz="1800" dirty="0" smtClean="0">
                <a:ea typeface="ＭＳ Ｐゴシック"/>
                <a:cs typeface="ＭＳ Ｐゴシック"/>
              </a:rPr>
              <a:t> </a:t>
            </a:r>
            <a:r>
              <a:rPr lang="en-US" altLang="en-US" sz="1800" dirty="0" err="1" smtClean="0">
                <a:ea typeface="ＭＳ Ｐゴシック"/>
                <a:cs typeface="ＭＳ Ｐゴシック"/>
              </a:rPr>
              <a:t>que</a:t>
            </a:r>
            <a:r>
              <a:rPr lang="en-US" altLang="en-US" sz="1800" dirty="0" smtClean="0">
                <a:ea typeface="ＭＳ Ｐゴシック"/>
                <a:cs typeface="ＭＳ Ｐゴシック"/>
              </a:rPr>
              <a:t> 90% de los </a:t>
            </a:r>
            <a:r>
              <a:rPr lang="en-US" altLang="en-US" sz="1800" dirty="0" err="1" smtClean="0">
                <a:ea typeface="ＭＳ Ｐゴシック"/>
                <a:cs typeface="ＭＳ Ｐゴシック"/>
              </a:rPr>
              <a:t>cánceres</a:t>
            </a:r>
            <a:r>
              <a:rPr lang="en-US" altLang="en-US" sz="1800" dirty="0" smtClean="0">
                <a:ea typeface="ＭＳ Ｐゴシック"/>
                <a:cs typeface="ＭＳ Ｐゴシック"/>
              </a:rPr>
              <a:t> </a:t>
            </a:r>
            <a:r>
              <a:rPr lang="en-US" altLang="en-US" sz="1800" dirty="0" err="1" smtClean="0">
                <a:ea typeface="ＭＳ Ｐゴシック"/>
                <a:cs typeface="ＭＳ Ｐゴシック"/>
              </a:rPr>
              <a:t>detectados</a:t>
            </a:r>
            <a:r>
              <a:rPr lang="en-US" altLang="en-US" sz="1800" dirty="0" smtClean="0">
                <a:ea typeface="ＭＳ Ｐゴシック"/>
                <a:cs typeface="ＭＳ Ｐゴシック"/>
              </a:rPr>
              <a:t> con </a:t>
            </a:r>
            <a:r>
              <a:rPr lang="en-US" altLang="en-US" sz="1800" dirty="0" err="1" smtClean="0">
                <a:ea typeface="ＭＳ Ｐゴシック"/>
                <a:cs typeface="ＭＳ Ｐゴシック"/>
              </a:rPr>
              <a:t>ultrasonido</a:t>
            </a:r>
            <a:r>
              <a:rPr lang="en-US" altLang="en-US" sz="1800" dirty="0" smtClean="0">
                <a:ea typeface="ＭＳ Ｐゴシック"/>
                <a:cs typeface="ＭＳ Ｐゴシック"/>
              </a:rPr>
              <a:t> solo </a:t>
            </a:r>
            <a:r>
              <a:rPr lang="en-US" altLang="en-US" sz="1800" dirty="0" err="1" smtClean="0">
                <a:ea typeface="ＭＳ Ｐゴシック"/>
                <a:cs typeface="ＭＳ Ｐゴシック"/>
              </a:rPr>
              <a:t>eran</a:t>
            </a:r>
            <a:r>
              <a:rPr lang="en-US" altLang="en-US" sz="1800" dirty="0" smtClean="0">
                <a:ea typeface="ＭＳ Ｐゴシック"/>
                <a:cs typeface="ＭＳ Ｐゴシック"/>
              </a:rPr>
              <a:t> </a:t>
            </a:r>
            <a:r>
              <a:rPr lang="en-US" altLang="en-US" sz="1800" dirty="0" err="1" smtClean="0">
                <a:ea typeface="ＭＳ Ｐゴシック"/>
                <a:cs typeface="ＭＳ Ｐゴシック"/>
              </a:rPr>
              <a:t>estadio</a:t>
            </a:r>
            <a:r>
              <a:rPr lang="en-US" altLang="en-US" sz="1800" dirty="0" smtClean="0">
                <a:ea typeface="ＭＳ Ｐゴシック"/>
                <a:cs typeface="ＭＳ Ｐゴシック"/>
              </a:rPr>
              <a:t> 0 o 1</a:t>
            </a:r>
          </a:p>
          <a:p>
            <a:pPr eaLnBrk="1" hangingPunct="1"/>
            <a:endParaRPr lang="en-US" altLang="en-US" dirty="0" smtClean="0">
              <a:ea typeface="ＭＳ Ｐゴシック"/>
              <a:cs typeface="ＭＳ Ｐゴシック"/>
            </a:endParaRPr>
          </a:p>
          <a:p>
            <a:pPr eaLnBrk="1" hangingPunct="1"/>
            <a:endParaRPr lang="en-US" altLang="en-US" dirty="0" smtClean="0">
              <a:ea typeface="ＭＳ Ｐゴシック"/>
              <a:cs typeface="ＭＳ Ｐゴシック"/>
            </a:endParaRPr>
          </a:p>
        </p:txBody>
      </p:sp>
      <p:sp>
        <p:nvSpPr>
          <p:cNvPr id="4" name="Content Placeholder 3"/>
          <p:cNvSpPr>
            <a:spLocks noGrp="1"/>
          </p:cNvSpPr>
          <p:nvPr>
            <p:ph sz="half" idx="2"/>
          </p:nvPr>
        </p:nvSpPr>
        <p:spPr>
          <a:xfrm>
            <a:off x="4648200" y="1676400"/>
            <a:ext cx="4038600" cy="2336800"/>
          </a:xfrm>
        </p:spPr>
        <p:txBody>
          <a:bodyPr>
            <a:normAutofit/>
          </a:bodyPr>
          <a:lstStyle/>
          <a:p>
            <a:pPr marL="514350" indent="-514350" eaLnBrk="1" hangingPunct="1">
              <a:lnSpc>
                <a:spcPct val="80000"/>
              </a:lnSpc>
              <a:buFontTx/>
              <a:buAutoNum type="arabicPeriod"/>
              <a:defRPr/>
            </a:pPr>
            <a:r>
              <a:rPr lang="en-US" sz="1800" dirty="0" err="1" smtClean="0"/>
              <a:t>Ultrasonido</a:t>
            </a:r>
            <a:r>
              <a:rPr lang="en-US" sz="1800" dirty="0" smtClean="0"/>
              <a:t> </a:t>
            </a:r>
            <a:r>
              <a:rPr lang="en-US" sz="1800" dirty="0" err="1" smtClean="0"/>
              <a:t>puede</a:t>
            </a:r>
            <a:r>
              <a:rPr lang="en-US" sz="1800" dirty="0" smtClean="0"/>
              <a:t> </a:t>
            </a:r>
            <a:r>
              <a:rPr lang="en-US" sz="1800" dirty="0" err="1" smtClean="0"/>
              <a:t>detectar</a:t>
            </a:r>
            <a:r>
              <a:rPr lang="en-US" sz="1800" dirty="0" smtClean="0"/>
              <a:t> </a:t>
            </a:r>
            <a:r>
              <a:rPr lang="en-US" sz="1800" dirty="0" err="1" smtClean="0"/>
              <a:t>tumores</a:t>
            </a:r>
            <a:r>
              <a:rPr lang="en-US" sz="1800" dirty="0" smtClean="0"/>
              <a:t> </a:t>
            </a:r>
            <a:r>
              <a:rPr lang="en-US" sz="1800" dirty="0" err="1" smtClean="0"/>
              <a:t>ocultos</a:t>
            </a:r>
            <a:r>
              <a:rPr lang="en-US" sz="1800" dirty="0" smtClean="0"/>
              <a:t> a la </a:t>
            </a:r>
            <a:r>
              <a:rPr lang="en-US" sz="1800" dirty="0" err="1" smtClean="0"/>
              <a:t>mamografía</a:t>
            </a:r>
            <a:r>
              <a:rPr lang="en-US" sz="1800" dirty="0" smtClean="0"/>
              <a:t>.</a:t>
            </a:r>
          </a:p>
          <a:p>
            <a:pPr marL="514350" indent="-514350" eaLnBrk="1" hangingPunct="1">
              <a:lnSpc>
                <a:spcPct val="80000"/>
              </a:lnSpc>
              <a:buFontTx/>
              <a:buAutoNum type="arabicPeriod"/>
              <a:defRPr/>
            </a:pPr>
            <a:endParaRPr lang="en-US" sz="1800" dirty="0" smtClean="0">
              <a:solidFill>
                <a:srgbClr val="000000"/>
              </a:solidFill>
            </a:endParaRPr>
          </a:p>
          <a:p>
            <a:pPr marL="514350" indent="-514350" eaLnBrk="1" hangingPunct="1">
              <a:lnSpc>
                <a:spcPct val="80000"/>
              </a:lnSpc>
              <a:buFontTx/>
              <a:buAutoNum type="arabicPeriod"/>
              <a:defRPr/>
            </a:pPr>
            <a:endParaRPr lang="en-US" sz="1800" dirty="0">
              <a:solidFill>
                <a:srgbClr val="000000"/>
              </a:solidFill>
            </a:endParaRPr>
          </a:p>
          <a:p>
            <a:pPr marL="514350" indent="-514350" eaLnBrk="1" hangingPunct="1">
              <a:lnSpc>
                <a:spcPct val="80000"/>
              </a:lnSpc>
              <a:buFontTx/>
              <a:buAutoNum type="arabicPeriod"/>
              <a:defRPr/>
            </a:pPr>
            <a:r>
              <a:rPr lang="en-US" sz="1800" dirty="0" err="1" smtClean="0">
                <a:solidFill>
                  <a:srgbClr val="000000"/>
                </a:solidFill>
              </a:rPr>
              <a:t>U</a:t>
            </a:r>
            <a:r>
              <a:rPr lang="en-US" sz="1800" dirty="0" err="1" smtClean="0"/>
              <a:t>ltrasonido</a:t>
            </a:r>
            <a:r>
              <a:rPr lang="en-US" sz="1800" dirty="0" smtClean="0"/>
              <a:t> </a:t>
            </a:r>
            <a:r>
              <a:rPr lang="en-US" sz="1800" dirty="0" err="1" smtClean="0"/>
              <a:t>puede</a:t>
            </a:r>
            <a:r>
              <a:rPr lang="en-US" sz="1800" dirty="0" smtClean="0"/>
              <a:t> </a:t>
            </a:r>
            <a:r>
              <a:rPr lang="en-US" sz="1800" dirty="0" err="1" smtClean="0"/>
              <a:t>detectar</a:t>
            </a:r>
            <a:r>
              <a:rPr lang="en-US" sz="1800" dirty="0" smtClean="0"/>
              <a:t> </a:t>
            </a:r>
            <a:r>
              <a:rPr lang="en-US" sz="1800" dirty="0" err="1" smtClean="0"/>
              <a:t>cánceres</a:t>
            </a:r>
            <a:r>
              <a:rPr lang="en-US" sz="1800" dirty="0" smtClean="0"/>
              <a:t> de mama en </a:t>
            </a:r>
            <a:r>
              <a:rPr lang="en-US" sz="1800" dirty="0" err="1" smtClean="0"/>
              <a:t>estadios</a:t>
            </a:r>
            <a:r>
              <a:rPr lang="en-US" sz="1800" dirty="0" smtClean="0"/>
              <a:t> </a:t>
            </a:r>
            <a:r>
              <a:rPr lang="en-US" sz="1800" dirty="0" err="1" smtClean="0"/>
              <a:t>iniciales</a:t>
            </a:r>
            <a:r>
              <a:rPr lang="en-US" sz="1800" dirty="0" smtClean="0"/>
              <a:t>.</a:t>
            </a:r>
            <a:endParaRPr lang="en-US" sz="1800" dirty="0">
              <a:solidFill>
                <a:srgbClr val="000000"/>
              </a:solidFill>
            </a:endParaRPr>
          </a:p>
          <a:p>
            <a:pPr marL="260706" indent="-260706" eaLnBrk="1" hangingPunct="1">
              <a:defRPr/>
            </a:pPr>
            <a:endParaRPr lang="en-US" dirty="0"/>
          </a:p>
        </p:txBody>
      </p:sp>
      <p:pic>
        <p:nvPicPr>
          <p:cNvPr id="22533" name="Picture 5" descr="ans7_dense_breasts"/>
          <p:cNvPicPr>
            <a:picLocks noChangeAspect="1" noChangeArrowheads="1"/>
          </p:cNvPicPr>
          <p:nvPr/>
        </p:nvPicPr>
        <p:blipFill>
          <a:blip r:embed="rId2" cstate="print"/>
          <a:srcRect/>
          <a:stretch>
            <a:fillRect/>
          </a:stretch>
        </p:blipFill>
        <p:spPr bwMode="auto">
          <a:xfrm>
            <a:off x="1774825" y="3670300"/>
            <a:ext cx="5524500" cy="2351088"/>
          </a:xfrm>
          <a:prstGeom prst="rect">
            <a:avLst/>
          </a:prstGeom>
          <a:noFill/>
          <a:ln w="9525">
            <a:noFill/>
            <a:miter lim="800000"/>
            <a:headEnd/>
            <a:tailEnd/>
          </a:ln>
        </p:spPr>
      </p:pic>
      <p:sp>
        <p:nvSpPr>
          <p:cNvPr id="6" name="Rectangle 5"/>
          <p:cNvSpPr/>
          <p:nvPr/>
        </p:nvSpPr>
        <p:spPr>
          <a:xfrm>
            <a:off x="0" y="14288"/>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7" name="Rectangle 6"/>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3"/>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381000"/>
            <a:ext cx="8382000" cy="1320800"/>
          </a:xfrm>
        </p:spPr>
        <p:txBody>
          <a:bodyPr/>
          <a:lstStyle/>
          <a:p>
            <a:pPr algn="ctr" eaLnBrk="1" hangingPunct="1"/>
            <a:r>
              <a:rPr lang="en-US" altLang="en-US" sz="3600" smtClean="0">
                <a:ea typeface="ＭＳ Ｐゴシック"/>
                <a:cs typeface="ＭＳ Ｐゴシック"/>
              </a:rPr>
              <a:t>LA HISTORIA DE CONNECTICUT </a:t>
            </a:r>
          </a:p>
        </p:txBody>
      </p:sp>
      <p:sp>
        <p:nvSpPr>
          <p:cNvPr id="3" name="Content Placeholder 2"/>
          <p:cNvSpPr>
            <a:spLocks noGrp="1"/>
          </p:cNvSpPr>
          <p:nvPr>
            <p:ph idx="1"/>
          </p:nvPr>
        </p:nvSpPr>
        <p:spPr>
          <a:xfrm>
            <a:off x="304800" y="1720850"/>
            <a:ext cx="8458200" cy="3740150"/>
          </a:xfrm>
        </p:spPr>
        <p:txBody>
          <a:bodyPr>
            <a:normAutofit fontScale="77500" lnSpcReduction="20000"/>
          </a:bodyPr>
          <a:lstStyle/>
          <a:p>
            <a:pPr marL="260706" indent="-260706" eaLnBrk="1" hangingPunct="1">
              <a:defRPr/>
            </a:pPr>
            <a:r>
              <a:rPr lang="en-US" sz="2800" dirty="0" smtClean="0"/>
              <a:t>En mayo de 2009, la </a:t>
            </a:r>
            <a:r>
              <a:rPr lang="en-US" sz="2800" dirty="0" err="1" smtClean="0"/>
              <a:t>gobernadora</a:t>
            </a:r>
            <a:r>
              <a:rPr lang="en-US" sz="2800" dirty="0" smtClean="0"/>
              <a:t> de Connecticut Jodi </a:t>
            </a:r>
            <a:r>
              <a:rPr lang="en-US" sz="2800" dirty="0" err="1" smtClean="0"/>
              <a:t>Rell</a:t>
            </a:r>
            <a:r>
              <a:rPr lang="en-US" sz="2800" dirty="0" smtClean="0"/>
              <a:t> ( </a:t>
            </a:r>
            <a:r>
              <a:rPr lang="en-US" sz="2800" dirty="0" err="1" smtClean="0"/>
              <a:t>sobreviviente</a:t>
            </a:r>
            <a:r>
              <a:rPr lang="en-US" sz="2800" dirty="0" smtClean="0"/>
              <a:t> de cancer de mama),firma el </a:t>
            </a:r>
            <a:r>
              <a:rPr lang="en-US" sz="2800" dirty="0" err="1" smtClean="0"/>
              <a:t>acta</a:t>
            </a:r>
            <a:r>
              <a:rPr lang="en-US" sz="2800" dirty="0" smtClean="0"/>
              <a:t> </a:t>
            </a:r>
            <a:r>
              <a:rPr lang="en-US" sz="2800" dirty="0" err="1" smtClean="0"/>
              <a:t>pública</a:t>
            </a:r>
            <a:r>
              <a:rPr lang="en-US" sz="2800" dirty="0" smtClean="0"/>
              <a:t>.  </a:t>
            </a:r>
            <a:endParaRPr lang="en-US" sz="2800" dirty="0"/>
          </a:p>
          <a:p>
            <a:pPr marL="260706" indent="-260706" eaLnBrk="1" hangingPunct="1">
              <a:defRPr/>
            </a:pPr>
            <a:r>
              <a:rPr lang="en-US" sz="2800" dirty="0" smtClean="0"/>
              <a:t>A </a:t>
            </a:r>
            <a:r>
              <a:rPr lang="en-US" sz="2800" dirty="0" err="1" smtClean="0"/>
              <a:t>partir</a:t>
            </a:r>
            <a:r>
              <a:rPr lang="en-US" sz="2800" dirty="0" smtClean="0"/>
              <a:t> de </a:t>
            </a:r>
            <a:r>
              <a:rPr lang="en-US" sz="2800" dirty="0" err="1" smtClean="0"/>
              <a:t>Octubre</a:t>
            </a:r>
            <a:r>
              <a:rPr lang="en-US" sz="2800" dirty="0" smtClean="0"/>
              <a:t> de 2009, </a:t>
            </a:r>
            <a:r>
              <a:rPr lang="en-US" sz="2800" dirty="0" err="1" smtClean="0"/>
              <a:t>las</a:t>
            </a:r>
            <a:r>
              <a:rPr lang="en-US" sz="2800" dirty="0" smtClean="0"/>
              <a:t> </a:t>
            </a:r>
            <a:r>
              <a:rPr lang="en-US" sz="2800" dirty="0" err="1" smtClean="0"/>
              <a:t>mujeres</a:t>
            </a:r>
            <a:r>
              <a:rPr lang="en-US" sz="2800" dirty="0" smtClean="0"/>
              <a:t> </a:t>
            </a:r>
            <a:r>
              <a:rPr lang="en-US" sz="2800" dirty="0" err="1" smtClean="0"/>
              <a:t>deberán</a:t>
            </a:r>
            <a:r>
              <a:rPr lang="en-US" sz="2800" dirty="0" smtClean="0"/>
              <a:t> ser </a:t>
            </a:r>
            <a:r>
              <a:rPr lang="en-US" sz="2800" dirty="0" err="1" smtClean="0"/>
              <a:t>informadas</a:t>
            </a:r>
            <a:r>
              <a:rPr lang="en-US" sz="2800" dirty="0" smtClean="0"/>
              <a:t> de </a:t>
            </a:r>
            <a:r>
              <a:rPr lang="en-US" sz="2800" dirty="0" err="1" smtClean="0"/>
              <a:t>sus</a:t>
            </a:r>
            <a:r>
              <a:rPr lang="en-US" sz="2800" dirty="0" smtClean="0"/>
              <a:t> mamas </a:t>
            </a:r>
            <a:r>
              <a:rPr lang="en-US" sz="2800" dirty="0" err="1" smtClean="0"/>
              <a:t>densas</a:t>
            </a:r>
            <a:r>
              <a:rPr lang="en-US" sz="2800" dirty="0" smtClean="0"/>
              <a:t>, y </a:t>
            </a:r>
            <a:r>
              <a:rPr lang="en-US" sz="2800" dirty="0" err="1" smtClean="0"/>
              <a:t>las</a:t>
            </a:r>
            <a:r>
              <a:rPr lang="en-US" sz="2800" dirty="0" smtClean="0"/>
              <a:t> </a:t>
            </a:r>
            <a:r>
              <a:rPr lang="en-US" sz="2800" dirty="0" err="1" smtClean="0"/>
              <a:t>compañías</a:t>
            </a:r>
            <a:r>
              <a:rPr lang="en-US" sz="2800" dirty="0" smtClean="0"/>
              <a:t> de </a:t>
            </a:r>
            <a:r>
              <a:rPr lang="en-US" sz="2800" dirty="0" err="1" smtClean="0"/>
              <a:t>seguros</a:t>
            </a:r>
            <a:r>
              <a:rPr lang="en-US" sz="2800" dirty="0" smtClean="0"/>
              <a:t> </a:t>
            </a:r>
            <a:r>
              <a:rPr lang="en-US" sz="2800" dirty="0" err="1" smtClean="0"/>
              <a:t>deberán</a:t>
            </a:r>
            <a:r>
              <a:rPr lang="en-US" sz="2800" dirty="0" smtClean="0"/>
              <a:t> </a:t>
            </a:r>
            <a:r>
              <a:rPr lang="en-US" sz="2800" dirty="0" err="1" smtClean="0"/>
              <a:t>proporcionar</a:t>
            </a:r>
            <a:r>
              <a:rPr lang="en-US" sz="2800" dirty="0" smtClean="0"/>
              <a:t> </a:t>
            </a:r>
            <a:r>
              <a:rPr lang="en-US" sz="2800" dirty="0" err="1" smtClean="0"/>
              <a:t>cobertura</a:t>
            </a:r>
            <a:r>
              <a:rPr lang="en-US" sz="2800" dirty="0" smtClean="0"/>
              <a:t>. </a:t>
            </a:r>
            <a:endParaRPr lang="en-US" sz="2800" dirty="0"/>
          </a:p>
          <a:p>
            <a:pPr marL="260706" indent="-260706" eaLnBrk="1" hangingPunct="1">
              <a:defRPr/>
            </a:pPr>
            <a:r>
              <a:rPr lang="en-US" sz="2800" dirty="0"/>
              <a:t> </a:t>
            </a:r>
            <a:r>
              <a:rPr lang="ja-JP" altLang="en-US" sz="2800" dirty="0">
                <a:solidFill>
                  <a:srgbClr val="7030A0"/>
                </a:solidFill>
                <a:latin typeface="Arial"/>
              </a:rPr>
              <a:t>“</a:t>
            </a:r>
            <a:r>
              <a:rPr lang="en-US" sz="2800" dirty="0">
                <a:solidFill>
                  <a:srgbClr val="7030A0"/>
                </a:solidFill>
              </a:rPr>
              <a:t>your mammogram demonstrates that you have dense breast tissue, which could hide small abnormalities, you might benefit from supplementary screening tests, which can include a breast ultrasound screening or a breast MRI examination, or both, depending on your individual risk factors…</a:t>
            </a:r>
            <a:r>
              <a:rPr lang="ja-JP" altLang="en-US" sz="2800" dirty="0">
                <a:solidFill>
                  <a:srgbClr val="7030A0"/>
                </a:solidFill>
                <a:latin typeface="Arial"/>
              </a:rPr>
              <a:t>”</a:t>
            </a:r>
            <a:endParaRPr lang="en-US" sz="2800" dirty="0">
              <a:solidFill>
                <a:srgbClr val="7030A0"/>
              </a:solidFill>
            </a:endParaRPr>
          </a:p>
          <a:p>
            <a:pPr marL="260706" indent="-260706" eaLnBrk="1" hangingPunct="1">
              <a:defRPr/>
            </a:pPr>
            <a:endParaRPr lang="en-US" dirty="0"/>
          </a:p>
        </p:txBody>
      </p:sp>
      <p:sp>
        <p:nvSpPr>
          <p:cNvPr id="4" name="Rectangle 3"/>
          <p:cNvSpPr/>
          <p:nvPr/>
        </p:nvSpPr>
        <p:spPr>
          <a:xfrm>
            <a:off x="76200" y="14288"/>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381000"/>
            <a:ext cx="8534400" cy="1320800"/>
          </a:xfrm>
        </p:spPr>
        <p:txBody>
          <a:bodyPr/>
          <a:lstStyle/>
          <a:p>
            <a:pPr algn="ctr" eaLnBrk="1" hangingPunct="1"/>
            <a:r>
              <a:rPr lang="en-US" altLang="en-US" sz="4800" smtClean="0">
                <a:ea typeface="ＭＳ Ｐゴシック"/>
                <a:cs typeface="ＭＳ Ｐゴシック"/>
              </a:rPr>
              <a:t>ESTUDIO ORIGINAL</a:t>
            </a:r>
          </a:p>
        </p:txBody>
      </p:sp>
      <p:sp>
        <p:nvSpPr>
          <p:cNvPr id="3" name="Content Placeholder 2"/>
          <p:cNvSpPr>
            <a:spLocks noGrp="1"/>
          </p:cNvSpPr>
          <p:nvPr>
            <p:ph idx="1"/>
          </p:nvPr>
        </p:nvSpPr>
        <p:spPr>
          <a:xfrm>
            <a:off x="304800" y="1441450"/>
            <a:ext cx="8458200" cy="3740150"/>
          </a:xfrm>
        </p:spPr>
        <p:txBody>
          <a:bodyPr/>
          <a:lstStyle/>
          <a:p>
            <a:pPr marL="260706" indent="-260706" eaLnBrk="1" hangingPunct="1">
              <a:defRPr/>
            </a:pPr>
            <a:r>
              <a:rPr lang="en-US" sz="2800" b="1" u="sng" dirty="0" smtClean="0">
                <a:solidFill>
                  <a:srgbClr val="0098C3"/>
                </a:solidFill>
              </a:rPr>
              <a:t>PROPUESTA</a:t>
            </a:r>
            <a:r>
              <a:rPr lang="en-US" sz="2800" b="1" dirty="0" smtClean="0">
                <a:solidFill>
                  <a:srgbClr val="0098C3"/>
                </a:solidFill>
              </a:rPr>
              <a:t>: </a:t>
            </a:r>
            <a:r>
              <a:rPr lang="en-US" sz="2800" dirty="0" err="1" smtClean="0">
                <a:solidFill>
                  <a:schemeClr val="bg2"/>
                </a:solidFill>
              </a:rPr>
              <a:t>determinar</a:t>
            </a:r>
            <a:r>
              <a:rPr lang="en-US" sz="2800" dirty="0" smtClean="0">
                <a:solidFill>
                  <a:schemeClr val="bg2"/>
                </a:solidFill>
              </a:rPr>
              <a:t> </a:t>
            </a:r>
            <a:r>
              <a:rPr lang="en-US" sz="2800" dirty="0" err="1" smtClean="0">
                <a:solidFill>
                  <a:schemeClr val="bg2"/>
                </a:solidFill>
              </a:rPr>
              <a:t>si</a:t>
            </a:r>
            <a:r>
              <a:rPr lang="en-US" sz="2800" dirty="0" smtClean="0">
                <a:solidFill>
                  <a:schemeClr val="bg2"/>
                </a:solidFill>
              </a:rPr>
              <a:t> el screening con </a:t>
            </a:r>
            <a:r>
              <a:rPr lang="en-US" sz="2800" dirty="0" err="1" smtClean="0">
                <a:solidFill>
                  <a:schemeClr val="bg2"/>
                </a:solidFill>
              </a:rPr>
              <a:t>ecografía</a:t>
            </a:r>
            <a:r>
              <a:rPr lang="en-US" sz="2800" dirty="0" smtClean="0">
                <a:solidFill>
                  <a:schemeClr val="bg2"/>
                </a:solidFill>
              </a:rPr>
              <a:t> en </a:t>
            </a:r>
            <a:r>
              <a:rPr lang="en-US" sz="2800" dirty="0" err="1" smtClean="0">
                <a:solidFill>
                  <a:schemeClr val="bg2"/>
                </a:solidFill>
              </a:rPr>
              <a:t>mujeres</a:t>
            </a:r>
            <a:r>
              <a:rPr lang="en-US" sz="2800" dirty="0" smtClean="0">
                <a:solidFill>
                  <a:schemeClr val="bg2"/>
                </a:solidFill>
              </a:rPr>
              <a:t> con </a:t>
            </a:r>
            <a:r>
              <a:rPr lang="en-US" sz="2800" dirty="0" err="1" smtClean="0">
                <a:solidFill>
                  <a:schemeClr val="bg2"/>
                </a:solidFill>
              </a:rPr>
              <a:t>mamografías</a:t>
            </a:r>
            <a:r>
              <a:rPr lang="en-US" sz="2800" dirty="0" smtClean="0">
                <a:solidFill>
                  <a:schemeClr val="bg2"/>
                </a:solidFill>
              </a:rPr>
              <a:t> sin </a:t>
            </a:r>
            <a:r>
              <a:rPr lang="en-US" sz="2800" dirty="0" err="1" smtClean="0">
                <a:solidFill>
                  <a:schemeClr val="bg2"/>
                </a:solidFill>
              </a:rPr>
              <a:t>alteraciones</a:t>
            </a:r>
            <a:r>
              <a:rPr lang="en-US" sz="2800" dirty="0" smtClean="0">
                <a:solidFill>
                  <a:schemeClr val="bg2"/>
                </a:solidFill>
              </a:rPr>
              <a:t> </a:t>
            </a:r>
            <a:r>
              <a:rPr lang="en-US" sz="2800" dirty="0" err="1" smtClean="0">
                <a:solidFill>
                  <a:schemeClr val="bg2"/>
                </a:solidFill>
              </a:rPr>
              <a:t>pero</a:t>
            </a:r>
            <a:r>
              <a:rPr lang="en-US" sz="2800" dirty="0" smtClean="0">
                <a:solidFill>
                  <a:schemeClr val="bg2"/>
                </a:solidFill>
              </a:rPr>
              <a:t> con mamas </a:t>
            </a:r>
            <a:r>
              <a:rPr lang="en-US" sz="2800" dirty="0" err="1" smtClean="0">
                <a:solidFill>
                  <a:schemeClr val="bg2"/>
                </a:solidFill>
              </a:rPr>
              <a:t>densas</a:t>
            </a:r>
            <a:r>
              <a:rPr lang="en-US" sz="2800" dirty="0" smtClean="0">
                <a:solidFill>
                  <a:schemeClr val="bg2"/>
                </a:solidFill>
              </a:rPr>
              <a:t> </a:t>
            </a:r>
            <a:r>
              <a:rPr lang="en-US" sz="2800" dirty="0" err="1" smtClean="0">
                <a:solidFill>
                  <a:schemeClr val="bg2"/>
                </a:solidFill>
              </a:rPr>
              <a:t>es</a:t>
            </a:r>
            <a:r>
              <a:rPr lang="en-US" sz="2800" dirty="0" smtClean="0">
                <a:solidFill>
                  <a:schemeClr val="bg2"/>
                </a:solidFill>
              </a:rPr>
              <a:t> </a:t>
            </a:r>
            <a:r>
              <a:rPr lang="en-US" sz="2800" dirty="0" err="1" smtClean="0">
                <a:solidFill>
                  <a:schemeClr val="bg2"/>
                </a:solidFill>
              </a:rPr>
              <a:t>útil</a:t>
            </a:r>
            <a:r>
              <a:rPr lang="en-US" sz="2800" dirty="0" smtClean="0">
                <a:solidFill>
                  <a:schemeClr val="bg2"/>
                </a:solidFill>
              </a:rPr>
              <a:t> en la </a:t>
            </a:r>
            <a:r>
              <a:rPr lang="en-US" sz="2800" dirty="0" err="1" smtClean="0">
                <a:solidFill>
                  <a:schemeClr val="bg2"/>
                </a:solidFill>
              </a:rPr>
              <a:t>detección</a:t>
            </a:r>
            <a:r>
              <a:rPr lang="en-US" sz="2800" dirty="0" smtClean="0">
                <a:solidFill>
                  <a:schemeClr val="bg2"/>
                </a:solidFill>
              </a:rPr>
              <a:t> del ca. de mama.  </a:t>
            </a:r>
          </a:p>
          <a:p>
            <a:pPr marL="260706" indent="-260706" eaLnBrk="1" hangingPunct="1">
              <a:defRPr/>
            </a:pPr>
            <a:r>
              <a:rPr lang="en-US" sz="2800" b="1" u="sng" dirty="0" smtClean="0">
                <a:solidFill>
                  <a:srgbClr val="0098C3"/>
                </a:solidFill>
              </a:rPr>
              <a:t>OBJETIVOS</a:t>
            </a:r>
            <a:r>
              <a:rPr lang="en-US" sz="2800" b="1" dirty="0" smtClean="0">
                <a:solidFill>
                  <a:srgbClr val="0098C3"/>
                </a:solidFill>
              </a:rPr>
              <a:t>: </a:t>
            </a:r>
            <a:r>
              <a:rPr lang="en-US" sz="2800" dirty="0" err="1" smtClean="0"/>
              <a:t>Determinar</a:t>
            </a:r>
            <a:r>
              <a:rPr lang="en-US" sz="2800" dirty="0" smtClean="0"/>
              <a:t> el VPP, la </a:t>
            </a:r>
            <a:r>
              <a:rPr lang="en-US" sz="2800" dirty="0" err="1" smtClean="0"/>
              <a:t>tasa</a:t>
            </a:r>
            <a:r>
              <a:rPr lang="en-US" sz="2800" dirty="0" smtClean="0"/>
              <a:t> de </a:t>
            </a:r>
            <a:r>
              <a:rPr lang="en-US" sz="2800" dirty="0" err="1" smtClean="0"/>
              <a:t>detección</a:t>
            </a:r>
            <a:r>
              <a:rPr lang="en-US" sz="2800" dirty="0" smtClean="0"/>
              <a:t> de </a:t>
            </a:r>
            <a:r>
              <a:rPr lang="en-US" sz="2800" dirty="0" err="1" smtClean="0"/>
              <a:t>cáncer</a:t>
            </a:r>
            <a:r>
              <a:rPr lang="en-US" sz="2800" dirty="0" smtClean="0"/>
              <a:t>, el </a:t>
            </a:r>
            <a:r>
              <a:rPr lang="en-US" sz="2800" dirty="0" err="1" smtClean="0"/>
              <a:t>tipo</a:t>
            </a:r>
            <a:r>
              <a:rPr lang="en-US" sz="2800" dirty="0" smtClean="0"/>
              <a:t> ,</a:t>
            </a:r>
            <a:r>
              <a:rPr lang="en-US" sz="2800" dirty="0" err="1" smtClean="0"/>
              <a:t>tamaño</a:t>
            </a:r>
            <a:r>
              <a:rPr lang="en-US" sz="2800" dirty="0" smtClean="0"/>
              <a:t> y status </a:t>
            </a:r>
            <a:r>
              <a:rPr lang="en-US" sz="2800" dirty="0" err="1" smtClean="0"/>
              <a:t>axilar</a:t>
            </a:r>
            <a:r>
              <a:rPr lang="en-US" sz="2800" dirty="0" smtClean="0"/>
              <a:t> de los </a:t>
            </a:r>
            <a:r>
              <a:rPr lang="en-US" sz="2800" dirty="0" err="1" smtClean="0"/>
              <a:t>tumores</a:t>
            </a:r>
            <a:r>
              <a:rPr lang="en-US" sz="2800" dirty="0" smtClean="0"/>
              <a:t> </a:t>
            </a:r>
            <a:r>
              <a:rPr lang="en-US" sz="2800" dirty="0" err="1" smtClean="0"/>
              <a:t>hallados</a:t>
            </a:r>
            <a:r>
              <a:rPr lang="en-US" sz="2800" dirty="0" smtClean="0"/>
              <a:t>. </a:t>
            </a:r>
            <a:r>
              <a:rPr lang="en-US" sz="2800" dirty="0" err="1" smtClean="0"/>
              <a:t>Establecer</a:t>
            </a:r>
            <a:r>
              <a:rPr lang="en-US" sz="2800" dirty="0" smtClean="0"/>
              <a:t> la </a:t>
            </a:r>
            <a:r>
              <a:rPr lang="en-US" sz="2800" dirty="0" err="1" smtClean="0"/>
              <a:t>población</a:t>
            </a:r>
            <a:r>
              <a:rPr lang="en-US" sz="2800" dirty="0" smtClean="0"/>
              <a:t> ideal para </a:t>
            </a:r>
            <a:r>
              <a:rPr lang="en-US" sz="2800" dirty="0" err="1" smtClean="0"/>
              <a:t>este</a:t>
            </a:r>
            <a:r>
              <a:rPr lang="en-US" sz="2800" dirty="0" smtClean="0"/>
              <a:t> </a:t>
            </a:r>
            <a:r>
              <a:rPr lang="en-US" sz="2800" dirty="0" err="1" smtClean="0"/>
              <a:t>tipo</a:t>
            </a:r>
            <a:r>
              <a:rPr lang="en-US" sz="2800" dirty="0" smtClean="0"/>
              <a:t> de screening, </a:t>
            </a:r>
            <a:r>
              <a:rPr lang="en-US" sz="2800" dirty="0" err="1" smtClean="0"/>
              <a:t>riesgos</a:t>
            </a:r>
            <a:r>
              <a:rPr lang="en-US" sz="2800" dirty="0" smtClean="0"/>
              <a:t> y </a:t>
            </a:r>
            <a:r>
              <a:rPr lang="en-US" sz="2800" dirty="0" err="1" smtClean="0"/>
              <a:t>beneficios</a:t>
            </a:r>
            <a:r>
              <a:rPr lang="en-US" sz="2800" dirty="0" smtClean="0"/>
              <a:t>.</a:t>
            </a:r>
            <a:endParaRPr lang="en-US" sz="2800" dirty="0"/>
          </a:p>
          <a:p>
            <a:pPr marL="0" indent="0" eaLnBrk="1" hangingPunct="1">
              <a:buFontTx/>
              <a:buNone/>
              <a:defRPr/>
            </a:pPr>
            <a:endParaRPr lang="en-US" b="1" dirty="0"/>
          </a:p>
          <a:p>
            <a:pPr marL="260706" indent="-260706" eaLnBrk="1" hangingPunct="1">
              <a:defRPr/>
            </a:pPr>
            <a:endParaRPr lang="en-US" dirty="0"/>
          </a:p>
        </p:txBody>
      </p:sp>
      <p:sp>
        <p:nvSpPr>
          <p:cNvPr id="4" name="Rectangle 3"/>
          <p:cNvSpPr/>
          <p:nvPr/>
        </p:nvSpPr>
        <p:spPr>
          <a:xfrm>
            <a:off x="0" y="42863"/>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381000"/>
            <a:ext cx="8534400" cy="1320800"/>
          </a:xfrm>
        </p:spPr>
        <p:txBody>
          <a:bodyPr/>
          <a:lstStyle/>
          <a:p>
            <a:pPr algn="ctr" eaLnBrk="1" hangingPunct="1"/>
            <a:r>
              <a:rPr lang="en-US" altLang="en-US" sz="4800" smtClean="0">
                <a:ea typeface="ＭＳ Ｐゴシック"/>
                <a:cs typeface="ＭＳ Ｐゴシック"/>
              </a:rPr>
              <a:t>DISE</a:t>
            </a:r>
            <a:r>
              <a:rPr lang="es-AR" altLang="en-US" sz="4800" smtClean="0">
                <a:ea typeface="ＭＳ Ｐゴシック"/>
                <a:cs typeface="ＭＳ Ｐゴシック"/>
              </a:rPr>
              <a:t>Ñ</a:t>
            </a:r>
            <a:r>
              <a:rPr lang="en-US" altLang="en-US" sz="4800" smtClean="0">
                <a:ea typeface="ＭＳ Ｐゴシック"/>
                <a:cs typeface="ＭＳ Ｐゴシック"/>
              </a:rPr>
              <a:t>O DEL ESTUDIO</a:t>
            </a:r>
          </a:p>
        </p:txBody>
      </p:sp>
      <p:sp>
        <p:nvSpPr>
          <p:cNvPr id="25603" name="Content Placeholder 2"/>
          <p:cNvSpPr>
            <a:spLocks noGrp="1"/>
          </p:cNvSpPr>
          <p:nvPr>
            <p:ph idx="1"/>
          </p:nvPr>
        </p:nvSpPr>
        <p:spPr>
          <a:xfrm>
            <a:off x="304800" y="1720850"/>
            <a:ext cx="8534400" cy="3740150"/>
          </a:xfrm>
        </p:spPr>
        <p:txBody>
          <a:bodyPr/>
          <a:lstStyle/>
          <a:p>
            <a:pPr eaLnBrk="1" hangingPunct="1"/>
            <a:r>
              <a:rPr lang="en-US" altLang="en-US" sz="2400" dirty="0" err="1" smtClean="0">
                <a:ea typeface="ＭＳ Ｐゴシック"/>
                <a:cs typeface="ＭＳ Ｐゴシック"/>
              </a:rPr>
              <a:t>Retrospectivo</a:t>
            </a:r>
            <a:r>
              <a:rPr lang="en-US" altLang="en-US" sz="2400" dirty="0" smtClean="0">
                <a:ea typeface="ＭＳ Ｐゴシック"/>
                <a:cs typeface="ＭＳ Ｐゴシック"/>
              </a:rPr>
              <a:t> . </a:t>
            </a:r>
          </a:p>
          <a:p>
            <a:pPr eaLnBrk="1" hangingPunct="1"/>
            <a:r>
              <a:rPr lang="en-US" altLang="en-US" sz="2400" dirty="0" err="1" smtClean="0">
                <a:ea typeface="ＭＳ Ｐゴシック"/>
                <a:cs typeface="ＭＳ Ｐゴシック"/>
              </a:rPr>
              <a:t>Datos</a:t>
            </a:r>
            <a:r>
              <a:rPr lang="en-US" altLang="en-US" sz="2400" dirty="0" smtClean="0">
                <a:ea typeface="ＭＳ Ｐゴシック"/>
                <a:cs typeface="ＭＳ Ｐゴシック"/>
              </a:rPr>
              <a:t> </a:t>
            </a:r>
            <a:r>
              <a:rPr lang="en-US" altLang="en-US" sz="2400" dirty="0" err="1" smtClean="0">
                <a:ea typeface="ＭＳ Ｐゴシック"/>
                <a:cs typeface="ＭＳ Ｐゴシック"/>
              </a:rPr>
              <a:t>obtenidos</a:t>
            </a:r>
            <a:r>
              <a:rPr lang="en-US" altLang="en-US" sz="2400" dirty="0" smtClean="0">
                <a:ea typeface="ＭＳ Ｐゴシック"/>
                <a:cs typeface="ＭＳ Ｐゴシック"/>
              </a:rPr>
              <a:t> de </a:t>
            </a:r>
          </a:p>
          <a:p>
            <a:pPr lvl="1" eaLnBrk="1" hangingPunct="1">
              <a:buFont typeface="Arial" pitchFamily="34" charset="0"/>
              <a:buChar char="•"/>
            </a:pPr>
            <a:r>
              <a:rPr lang="en-US" altLang="en-US" sz="2400" dirty="0" err="1" smtClean="0">
                <a:ea typeface="ＭＳ Ｐゴシック"/>
              </a:rPr>
              <a:t>Número</a:t>
            </a:r>
            <a:r>
              <a:rPr lang="en-US" altLang="en-US" sz="2400" dirty="0" smtClean="0">
                <a:ea typeface="ＭＳ Ｐゴシック"/>
              </a:rPr>
              <a:t> de </a:t>
            </a:r>
            <a:r>
              <a:rPr lang="en-US" altLang="en-US" sz="2400" dirty="0" err="1" smtClean="0">
                <a:ea typeface="ＭＳ Ｐゴシック"/>
              </a:rPr>
              <a:t>mamografías</a:t>
            </a:r>
            <a:r>
              <a:rPr lang="en-US" altLang="en-US" sz="2400" dirty="0" smtClean="0">
                <a:ea typeface="ＭＳ Ｐゴシック"/>
              </a:rPr>
              <a:t> </a:t>
            </a:r>
            <a:r>
              <a:rPr lang="en-US" altLang="en-US" sz="2400" dirty="0" err="1" smtClean="0">
                <a:ea typeface="ＭＳ Ｐゴシック"/>
              </a:rPr>
              <a:t>realizadas</a:t>
            </a:r>
            <a:endParaRPr lang="en-US" altLang="en-US" sz="2400" dirty="0" smtClean="0">
              <a:ea typeface="ＭＳ Ｐゴシック"/>
            </a:endParaRPr>
          </a:p>
          <a:p>
            <a:pPr lvl="1" eaLnBrk="1" hangingPunct="1">
              <a:buFont typeface="Arial" pitchFamily="34" charset="0"/>
              <a:buChar char="•"/>
            </a:pPr>
            <a:r>
              <a:rPr lang="en-US" altLang="en-US" sz="2400" dirty="0" err="1" smtClean="0">
                <a:ea typeface="ＭＳ Ｐゴシック"/>
              </a:rPr>
              <a:t>Número</a:t>
            </a:r>
            <a:r>
              <a:rPr lang="en-US" altLang="en-US" sz="2400" dirty="0" smtClean="0">
                <a:ea typeface="ＭＳ Ｐゴシック"/>
              </a:rPr>
              <a:t> de </a:t>
            </a:r>
            <a:r>
              <a:rPr lang="en-US" altLang="en-US" sz="2400" dirty="0" err="1" smtClean="0">
                <a:ea typeface="ＭＳ Ｐゴシック"/>
              </a:rPr>
              <a:t>ecografías</a:t>
            </a:r>
            <a:r>
              <a:rPr lang="en-US" altLang="en-US" sz="2400" dirty="0" smtClean="0">
                <a:ea typeface="ＭＳ Ｐゴシック"/>
              </a:rPr>
              <a:t> de screening </a:t>
            </a:r>
            <a:r>
              <a:rPr lang="en-US" altLang="en-US" sz="2400" dirty="0" err="1" smtClean="0">
                <a:ea typeface="ＭＳ Ｐゴシック"/>
              </a:rPr>
              <a:t>realizadas</a:t>
            </a:r>
            <a:endParaRPr lang="en-US" altLang="en-US" sz="2400" dirty="0" smtClean="0">
              <a:ea typeface="ＭＳ Ｐゴシック"/>
            </a:endParaRPr>
          </a:p>
          <a:p>
            <a:pPr lvl="1" eaLnBrk="1" hangingPunct="1">
              <a:buFont typeface="Arial" pitchFamily="34" charset="0"/>
              <a:buChar char="•"/>
            </a:pPr>
            <a:r>
              <a:rPr lang="en-US" altLang="en-US" sz="2400" dirty="0" smtClean="0">
                <a:ea typeface="ＭＳ Ｐゴシック"/>
              </a:rPr>
              <a:t> </a:t>
            </a:r>
            <a:r>
              <a:rPr lang="en-US" altLang="en-US" sz="2400" dirty="0" err="1" smtClean="0">
                <a:ea typeface="ＭＳ Ｐゴシック"/>
              </a:rPr>
              <a:t>Cambios</a:t>
            </a:r>
            <a:r>
              <a:rPr lang="en-US" altLang="en-US" sz="2400" dirty="0" smtClean="0">
                <a:ea typeface="ＭＳ Ｐゴシック"/>
              </a:rPr>
              <a:t> en el BIRADS </a:t>
            </a:r>
            <a:r>
              <a:rPr lang="en-US" altLang="en-US" sz="2400" dirty="0" err="1" smtClean="0">
                <a:ea typeface="ＭＳ Ｐゴシック"/>
              </a:rPr>
              <a:t>producidos</a:t>
            </a:r>
            <a:r>
              <a:rPr lang="en-US" altLang="en-US" sz="2400" dirty="0" smtClean="0">
                <a:ea typeface="ＭＳ Ｐゴシック"/>
              </a:rPr>
              <a:t> </a:t>
            </a:r>
            <a:r>
              <a:rPr lang="en-US" altLang="en-US" sz="2400" dirty="0" err="1" smtClean="0">
                <a:ea typeface="ＭＳ Ｐゴシック"/>
              </a:rPr>
              <a:t>por</a:t>
            </a:r>
            <a:r>
              <a:rPr lang="en-US" altLang="en-US" sz="2400" dirty="0" smtClean="0">
                <a:ea typeface="ＭＳ Ｐゴシック"/>
              </a:rPr>
              <a:t> el </a:t>
            </a:r>
            <a:r>
              <a:rPr lang="en-US" altLang="en-US" sz="2400" dirty="0" err="1" smtClean="0">
                <a:ea typeface="ＭＳ Ｐゴシック"/>
              </a:rPr>
              <a:t>ultrasonido</a:t>
            </a:r>
            <a:r>
              <a:rPr lang="en-US" altLang="en-US" sz="2400" dirty="0" smtClean="0">
                <a:ea typeface="ＭＳ Ｐゴシック"/>
              </a:rPr>
              <a:t>.</a:t>
            </a:r>
          </a:p>
          <a:p>
            <a:pPr lvl="1" eaLnBrk="1" hangingPunct="1">
              <a:buFont typeface="Arial" pitchFamily="34" charset="0"/>
              <a:buChar char="•"/>
            </a:pPr>
            <a:r>
              <a:rPr lang="en-US" altLang="en-US" sz="2400" dirty="0" err="1" smtClean="0">
                <a:ea typeface="ＭＳ Ｐゴシック"/>
              </a:rPr>
              <a:t>Biopsias</a:t>
            </a:r>
            <a:r>
              <a:rPr lang="en-US" altLang="en-US" sz="2400" dirty="0" smtClean="0">
                <a:ea typeface="ＭＳ Ｐゴシック"/>
              </a:rPr>
              <a:t> con ca. o </a:t>
            </a:r>
            <a:r>
              <a:rPr lang="en-US" altLang="en-US" sz="2400" dirty="0" err="1" smtClean="0">
                <a:ea typeface="ＭＳ Ｐゴシック"/>
              </a:rPr>
              <a:t>lesiones</a:t>
            </a:r>
            <a:r>
              <a:rPr lang="en-US" altLang="en-US" sz="2400" dirty="0" smtClean="0">
                <a:ea typeface="ＭＳ Ｐゴシック"/>
              </a:rPr>
              <a:t> de alto </a:t>
            </a:r>
            <a:r>
              <a:rPr lang="en-US" altLang="en-US" sz="2400" dirty="0" err="1" smtClean="0">
                <a:ea typeface="ＭＳ Ｐゴシック"/>
              </a:rPr>
              <a:t>riesgo</a:t>
            </a:r>
            <a:r>
              <a:rPr lang="en-US" altLang="en-US" sz="2400" dirty="0" smtClean="0">
                <a:ea typeface="ＭＳ Ｐゴシック"/>
              </a:rPr>
              <a:t>.</a:t>
            </a:r>
          </a:p>
          <a:p>
            <a:pPr lvl="1" eaLnBrk="1" hangingPunct="1">
              <a:buFont typeface="Arial" pitchFamily="34" charset="0"/>
              <a:buChar char="•"/>
            </a:pPr>
            <a:r>
              <a:rPr lang="en-US" altLang="en-US" sz="2400" dirty="0" err="1" smtClean="0">
                <a:ea typeface="ＭＳ Ｐゴシック"/>
              </a:rPr>
              <a:t>Características</a:t>
            </a:r>
            <a:r>
              <a:rPr lang="en-US" altLang="en-US" sz="2400" dirty="0" smtClean="0">
                <a:ea typeface="ＭＳ Ｐゴシック"/>
              </a:rPr>
              <a:t> </a:t>
            </a:r>
            <a:r>
              <a:rPr lang="en-US" altLang="en-US" sz="2400" dirty="0" err="1" smtClean="0">
                <a:ea typeface="ＭＳ Ｐゴシック"/>
              </a:rPr>
              <a:t>demográficas</a:t>
            </a:r>
            <a:r>
              <a:rPr lang="en-US" altLang="en-US" sz="2400" dirty="0" smtClean="0">
                <a:ea typeface="ＭＳ Ｐゴシック"/>
              </a:rPr>
              <a:t> de </a:t>
            </a:r>
            <a:r>
              <a:rPr lang="en-US" altLang="en-US" sz="2400" dirty="0" err="1" smtClean="0">
                <a:ea typeface="ＭＳ Ｐゴシック"/>
              </a:rPr>
              <a:t>las</a:t>
            </a:r>
            <a:r>
              <a:rPr lang="en-US" altLang="en-US" sz="2400" dirty="0" smtClean="0">
                <a:ea typeface="ＭＳ Ｐゴシック"/>
              </a:rPr>
              <a:t> </a:t>
            </a:r>
            <a:r>
              <a:rPr lang="en-US" altLang="en-US" sz="2400" dirty="0" err="1" smtClean="0">
                <a:ea typeface="ＭＳ Ｐゴシック"/>
              </a:rPr>
              <a:t>pacientes</a:t>
            </a:r>
            <a:r>
              <a:rPr lang="en-US" altLang="en-US" sz="2400" dirty="0" smtClean="0">
                <a:ea typeface="ＭＳ Ｐゴシック"/>
              </a:rPr>
              <a:t> con Bp. </a:t>
            </a:r>
            <a:r>
              <a:rPr lang="en-US" altLang="en-US" sz="2400" dirty="0" err="1" smtClean="0">
                <a:ea typeface="ＭＳ Ｐゴシック"/>
              </a:rPr>
              <a:t>Positiva</a:t>
            </a:r>
            <a:r>
              <a:rPr lang="en-US" altLang="en-US" sz="2400" dirty="0" smtClean="0">
                <a:ea typeface="ＭＳ Ｐゴシック"/>
              </a:rPr>
              <a:t> para ca. o </a:t>
            </a:r>
            <a:r>
              <a:rPr lang="en-US" altLang="en-US" sz="2400" dirty="0" err="1" smtClean="0">
                <a:ea typeface="ＭＳ Ｐゴシック"/>
              </a:rPr>
              <a:t>lesión</a:t>
            </a:r>
            <a:r>
              <a:rPr lang="en-US" altLang="en-US" sz="2400" dirty="0" smtClean="0">
                <a:ea typeface="ＭＳ Ｐゴシック"/>
              </a:rPr>
              <a:t> de alto </a:t>
            </a:r>
            <a:r>
              <a:rPr lang="en-US" altLang="en-US" sz="2400" dirty="0" err="1" smtClean="0">
                <a:ea typeface="ＭＳ Ｐゴシック"/>
              </a:rPr>
              <a:t>riesgo</a:t>
            </a:r>
            <a:r>
              <a:rPr lang="en-US" altLang="en-US" sz="2400" dirty="0" smtClean="0">
                <a:ea typeface="ＭＳ Ｐゴシック"/>
              </a:rPr>
              <a:t> .</a:t>
            </a:r>
          </a:p>
          <a:p>
            <a:pPr eaLnBrk="1" hangingPunct="1"/>
            <a:endParaRPr lang="en-US" altLang="en-US" dirty="0" smtClean="0">
              <a:ea typeface="ＭＳ Ｐゴシック"/>
              <a:cs typeface="ＭＳ Ｐゴシック"/>
            </a:endParaRPr>
          </a:p>
        </p:txBody>
      </p:sp>
      <p:sp>
        <p:nvSpPr>
          <p:cNvPr id="4" name="Rectangle 3"/>
          <p:cNvSpPr/>
          <p:nvPr/>
        </p:nvSpPr>
        <p:spPr>
          <a:xfrm>
            <a:off x="0" y="11113"/>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81000"/>
            <a:ext cx="8382000" cy="1320800"/>
          </a:xfrm>
        </p:spPr>
        <p:txBody>
          <a:bodyPr/>
          <a:lstStyle/>
          <a:p>
            <a:pPr algn="ctr" eaLnBrk="1" hangingPunct="1"/>
            <a:r>
              <a:rPr lang="en-US" altLang="en-US" sz="3200" dirty="0" smtClean="0">
                <a:ea typeface="ＭＳ Ｐゴシック"/>
                <a:cs typeface="ＭＳ Ｐゴシック"/>
              </a:rPr>
              <a:t>CENTROS DONDE SE EFECTUÓ EL ESTUDIO</a:t>
            </a:r>
          </a:p>
        </p:txBody>
      </p:sp>
      <p:sp>
        <p:nvSpPr>
          <p:cNvPr id="3" name="Content Placeholder 2"/>
          <p:cNvSpPr>
            <a:spLocks noGrp="1"/>
          </p:cNvSpPr>
          <p:nvPr>
            <p:ph idx="1"/>
          </p:nvPr>
        </p:nvSpPr>
        <p:spPr>
          <a:xfrm>
            <a:off x="457200" y="2057400"/>
            <a:ext cx="8229600" cy="3886200"/>
          </a:xfrm>
        </p:spPr>
        <p:txBody>
          <a:bodyPr>
            <a:normAutofit/>
          </a:bodyPr>
          <a:lstStyle/>
          <a:p>
            <a:pPr marL="260706" indent="-260706" eaLnBrk="1" hangingPunct="1">
              <a:defRPr/>
            </a:pPr>
            <a:r>
              <a:rPr lang="en-US" sz="3200" dirty="0" err="1" smtClean="0"/>
              <a:t>Datos</a:t>
            </a:r>
            <a:r>
              <a:rPr lang="en-US" sz="3200" dirty="0" smtClean="0"/>
              <a:t> </a:t>
            </a:r>
            <a:r>
              <a:rPr lang="en-US" sz="3200" dirty="0" err="1" smtClean="0"/>
              <a:t>recolectados</a:t>
            </a:r>
            <a:r>
              <a:rPr lang="en-US" sz="3200" dirty="0" smtClean="0"/>
              <a:t> de 2 </a:t>
            </a:r>
            <a:r>
              <a:rPr lang="en-US" sz="3200" dirty="0" err="1" smtClean="0"/>
              <a:t>prácticas</a:t>
            </a:r>
            <a:r>
              <a:rPr lang="en-US" sz="3200" dirty="0" smtClean="0"/>
              <a:t> en el Hospital Central de Connecticut:</a:t>
            </a:r>
          </a:p>
          <a:p>
            <a:pPr marL="260706" indent="-260706" eaLnBrk="1" hangingPunct="1">
              <a:defRPr/>
            </a:pPr>
            <a:r>
              <a:rPr lang="en-US" sz="3200" dirty="0" err="1" smtClean="0"/>
              <a:t>Mandell</a:t>
            </a:r>
            <a:r>
              <a:rPr lang="en-US" sz="3200" dirty="0" smtClean="0"/>
              <a:t> y </a:t>
            </a:r>
            <a:r>
              <a:rPr lang="en-US" sz="3200" dirty="0" err="1" smtClean="0"/>
              <a:t>Blau</a:t>
            </a:r>
            <a:r>
              <a:rPr lang="en-US" sz="3200" dirty="0"/>
              <a:t> </a:t>
            </a:r>
            <a:r>
              <a:rPr lang="en-US" sz="3200" dirty="0" smtClean="0"/>
              <a:t>: 4 </a:t>
            </a:r>
            <a:r>
              <a:rPr lang="en-US" sz="3200" dirty="0" err="1" smtClean="0"/>
              <a:t>sedes</a:t>
            </a:r>
            <a:r>
              <a:rPr lang="en-US" sz="3200" dirty="0" smtClean="0"/>
              <a:t>.</a:t>
            </a:r>
          </a:p>
          <a:p>
            <a:pPr marL="260706" indent="-260706" eaLnBrk="1" hangingPunct="1">
              <a:defRPr/>
            </a:pPr>
            <a:r>
              <a:rPr lang="en-US" sz="3200" dirty="0" smtClean="0"/>
              <a:t>New Britain Radiology: 1 </a:t>
            </a:r>
            <a:r>
              <a:rPr lang="en-US" sz="3200" dirty="0" err="1" smtClean="0"/>
              <a:t>sede</a:t>
            </a:r>
            <a:r>
              <a:rPr lang="en-US" sz="3200" dirty="0" smtClean="0"/>
              <a:t>.</a:t>
            </a:r>
          </a:p>
          <a:p>
            <a:pPr marL="0" indent="0" eaLnBrk="1" hangingPunct="1">
              <a:buFontTx/>
              <a:buNone/>
              <a:defRPr/>
            </a:pPr>
            <a:endParaRPr lang="en-US" sz="3200" dirty="0"/>
          </a:p>
        </p:txBody>
      </p:sp>
      <p:sp>
        <p:nvSpPr>
          <p:cNvPr id="4" name="Rectangle 3"/>
          <p:cNvSpPr/>
          <p:nvPr/>
        </p:nvSpPr>
        <p:spPr>
          <a:xfrm>
            <a:off x="0" y="14288"/>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5" name="Rectangle 4"/>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314325"/>
            <a:ext cx="8458200" cy="828675"/>
          </a:xfrm>
        </p:spPr>
        <p:txBody>
          <a:bodyPr/>
          <a:lstStyle/>
          <a:p>
            <a:pPr algn="ctr" eaLnBrk="1" hangingPunct="1"/>
            <a:r>
              <a:rPr lang="en-US" altLang="en-US" sz="3200" smtClean="0">
                <a:ea typeface="ＭＳ Ｐゴシック"/>
                <a:cs typeface="ＭＳ Ｐゴシック"/>
              </a:rPr>
              <a:t>ESQUEMA DE RECOLECCION DE DATOS</a:t>
            </a:r>
          </a:p>
        </p:txBody>
      </p:sp>
      <p:graphicFrame>
        <p:nvGraphicFramePr>
          <p:cNvPr id="4" name="Content Placeholder 3"/>
          <p:cNvGraphicFramePr>
            <a:graphicFrameLocks noGrp="1"/>
          </p:cNvGraphicFramePr>
          <p:nvPr>
            <p:ph idx="1"/>
          </p:nvPr>
        </p:nvGraphicFramePr>
        <p:xfrm>
          <a:off x="304800" y="13716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 y="0"/>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6" name="Rectangle 5"/>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7"/>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06438"/>
          </a:xfrm>
        </p:spPr>
        <p:txBody>
          <a:bodyPr>
            <a:normAutofit fontScale="90000"/>
          </a:bodyPr>
          <a:lstStyle/>
          <a:p>
            <a:pPr algn="ctr" eaLnBrk="1" hangingPunct="1">
              <a:defRPr/>
            </a:pPr>
            <a:r>
              <a:rPr lang="en-US" sz="4000" dirty="0" smtClean="0"/>
              <a:t> RESULTADOS AÑOS 1* Y 2**</a:t>
            </a:r>
            <a:endParaRPr lang="en-US" sz="4000" dirty="0"/>
          </a:p>
        </p:txBody>
      </p:sp>
      <p:graphicFrame>
        <p:nvGraphicFramePr>
          <p:cNvPr id="4" name="Content Placeholder 3"/>
          <p:cNvGraphicFramePr>
            <a:graphicFrameLocks noGrp="1"/>
          </p:cNvGraphicFramePr>
          <p:nvPr>
            <p:ph idx="1"/>
          </p:nvPr>
        </p:nvGraphicFramePr>
        <p:xfrm>
          <a:off x="304800" y="1143000"/>
          <a:ext cx="8577260" cy="4399570"/>
        </p:xfrm>
        <a:graphic>
          <a:graphicData uri="http://schemas.openxmlformats.org/drawingml/2006/table">
            <a:tbl>
              <a:tblPr firstRow="1" bandRow="1">
                <a:tableStyleId>{5C22544A-7EE6-4342-B048-85BDC9FD1C3A}</a:tableStyleId>
              </a:tblPr>
              <a:tblGrid>
                <a:gridCol w="609601"/>
                <a:gridCol w="1412287"/>
                <a:gridCol w="1114103"/>
                <a:gridCol w="978809"/>
                <a:gridCol w="870602"/>
                <a:gridCol w="935846"/>
                <a:gridCol w="891283"/>
                <a:gridCol w="924705"/>
                <a:gridCol w="840024"/>
              </a:tblGrid>
              <a:tr h="500417">
                <a:tc>
                  <a:txBody>
                    <a:bodyPr/>
                    <a:lstStyle/>
                    <a:p>
                      <a:pPr algn="ctr" fontAlgn="ctr"/>
                      <a:r>
                        <a:rPr lang="en-US" sz="1600" b="1" i="0" u="none" strike="noStrike" dirty="0" err="1" smtClean="0">
                          <a:solidFill>
                            <a:srgbClr val="000000"/>
                          </a:solidFill>
                          <a:effectLst/>
                          <a:latin typeface="Calibri"/>
                        </a:rPr>
                        <a:t>Año</a:t>
                      </a:r>
                      <a:endParaRPr lang="en-US" sz="1600" b="1" i="0" u="none" strike="noStrike" dirty="0">
                        <a:solidFill>
                          <a:srgbClr val="000000"/>
                        </a:solidFill>
                        <a:effectLst/>
                        <a:latin typeface="Calibri"/>
                      </a:endParaRPr>
                    </a:p>
                  </a:txBody>
                  <a:tcPr marL="12700" marR="12700" marT="12701" marB="0" anchor="ctr"/>
                </a:tc>
                <a:tc>
                  <a:txBody>
                    <a:bodyPr/>
                    <a:lstStyle/>
                    <a:p>
                      <a:pPr algn="ctr" fontAlgn="ctr"/>
                      <a:r>
                        <a:rPr lang="en-US" sz="1600" b="1" i="0" u="none" strike="noStrike" dirty="0" err="1" smtClean="0">
                          <a:solidFill>
                            <a:srgbClr val="000000"/>
                          </a:solidFill>
                          <a:effectLst/>
                          <a:latin typeface="Calibri"/>
                        </a:rPr>
                        <a:t>Mamografia</a:t>
                      </a:r>
                      <a:endParaRPr lang="en-US" sz="1600" b="1" i="0" u="none" strike="noStrike" dirty="0" smtClean="0">
                        <a:solidFill>
                          <a:srgbClr val="000000"/>
                        </a:solidFill>
                        <a:effectLst/>
                        <a:latin typeface="Calibri"/>
                      </a:endParaRPr>
                    </a:p>
                    <a:p>
                      <a:pPr algn="ctr" fontAlgn="ctr"/>
                      <a:r>
                        <a:rPr lang="en-US" sz="1600" b="1" i="0" u="none" strike="noStrike" dirty="0" smtClean="0">
                          <a:solidFill>
                            <a:srgbClr val="000000"/>
                          </a:solidFill>
                          <a:effectLst/>
                          <a:latin typeface="Calibri"/>
                        </a:rPr>
                        <a:t>Screening</a:t>
                      </a:r>
                      <a:endParaRPr lang="en-US" sz="1600" b="1" i="0" u="none" strike="noStrike" dirty="0">
                        <a:solidFill>
                          <a:srgbClr val="000000"/>
                        </a:solidFill>
                        <a:effectLst/>
                        <a:latin typeface="Calibri"/>
                      </a:endParaRPr>
                    </a:p>
                  </a:txBody>
                  <a:tcPr marL="12700" marR="12700" marT="12701" marB="0" anchor="ctr"/>
                </a:tc>
                <a:tc>
                  <a:txBody>
                    <a:bodyPr/>
                    <a:lstStyle/>
                    <a:p>
                      <a:pPr algn="ctr" fontAlgn="ctr"/>
                      <a:r>
                        <a:rPr lang="en-US" sz="1600" b="1" i="0" u="none" strike="noStrike" dirty="0" err="1" smtClean="0">
                          <a:solidFill>
                            <a:srgbClr val="000000"/>
                          </a:solidFill>
                          <a:effectLst/>
                          <a:latin typeface="Calibri"/>
                        </a:rPr>
                        <a:t>Ecografia</a:t>
                      </a:r>
                      <a:r>
                        <a:rPr lang="en-US" sz="1600" b="1" i="0" u="none" strike="noStrike" baseline="0" dirty="0" smtClean="0">
                          <a:solidFill>
                            <a:srgbClr val="000000"/>
                          </a:solidFill>
                          <a:effectLst/>
                          <a:latin typeface="Calibri"/>
                        </a:rPr>
                        <a:t> </a:t>
                      </a:r>
                      <a:r>
                        <a:rPr lang="en-US" sz="1600" b="1" i="0" u="none" strike="noStrike" dirty="0" smtClean="0">
                          <a:solidFill>
                            <a:srgbClr val="000000"/>
                          </a:solidFill>
                          <a:effectLst/>
                          <a:latin typeface="Calibri"/>
                        </a:rPr>
                        <a:t>Screening </a:t>
                      </a:r>
                      <a:endParaRPr lang="en-US" sz="1600" b="1" i="0" u="none" strike="noStrike" dirty="0">
                        <a:solidFill>
                          <a:srgbClr val="000000"/>
                        </a:solidFill>
                        <a:effectLst/>
                        <a:latin typeface="Calibri"/>
                      </a:endParaRPr>
                    </a:p>
                  </a:txBody>
                  <a:tcPr marL="12700" marR="12700" marT="12701" marB="0" anchor="ctr"/>
                </a:tc>
                <a:tc>
                  <a:txBody>
                    <a:bodyPr/>
                    <a:lstStyle/>
                    <a:p>
                      <a:pPr algn="ctr" fontAlgn="ctr"/>
                      <a:r>
                        <a:rPr lang="en-US" sz="1600" b="1" i="0" u="none" strike="noStrike" dirty="0">
                          <a:solidFill>
                            <a:srgbClr val="000000"/>
                          </a:solidFill>
                          <a:effectLst/>
                          <a:latin typeface="Calibri"/>
                        </a:rPr>
                        <a:t>BIRADS 1 </a:t>
                      </a:r>
                      <a:r>
                        <a:rPr lang="en-US" sz="1600" b="1" i="0" u="none" strike="noStrike" dirty="0" smtClean="0">
                          <a:solidFill>
                            <a:srgbClr val="000000"/>
                          </a:solidFill>
                          <a:effectLst/>
                          <a:latin typeface="Calibri"/>
                        </a:rPr>
                        <a:t>o </a:t>
                      </a:r>
                      <a:r>
                        <a:rPr lang="en-US" sz="1600" b="1" i="0" u="none" strike="noStrike" dirty="0">
                          <a:solidFill>
                            <a:srgbClr val="000000"/>
                          </a:solidFill>
                          <a:effectLst/>
                          <a:latin typeface="Calibri"/>
                        </a:rPr>
                        <a:t>2</a:t>
                      </a:r>
                    </a:p>
                  </a:txBody>
                  <a:tcPr marL="12700" marR="12700" marT="12701" marB="0" anchor="ctr"/>
                </a:tc>
                <a:tc>
                  <a:txBody>
                    <a:bodyPr/>
                    <a:lstStyle/>
                    <a:p>
                      <a:pPr algn="ctr" fontAlgn="ctr"/>
                      <a:r>
                        <a:rPr lang="en-US" sz="1600" b="1" i="0" u="none" strike="noStrike">
                          <a:solidFill>
                            <a:srgbClr val="000000"/>
                          </a:solidFill>
                          <a:effectLst/>
                          <a:latin typeface="Calibri"/>
                        </a:rPr>
                        <a:t>BIRADS 3</a:t>
                      </a:r>
                    </a:p>
                  </a:txBody>
                  <a:tcPr marL="12700" marR="12700" marT="12701" marB="0" anchor="ctr"/>
                </a:tc>
                <a:tc>
                  <a:txBody>
                    <a:bodyPr/>
                    <a:lstStyle/>
                    <a:p>
                      <a:pPr algn="ctr" fontAlgn="ctr"/>
                      <a:r>
                        <a:rPr lang="en-US" sz="1600" b="1" i="0" u="none" strike="noStrike" dirty="0">
                          <a:solidFill>
                            <a:srgbClr val="000000"/>
                          </a:solidFill>
                          <a:effectLst/>
                          <a:latin typeface="Calibri"/>
                        </a:rPr>
                        <a:t>BIRADS 4 </a:t>
                      </a:r>
                      <a:r>
                        <a:rPr lang="en-US" sz="1600" b="1" i="0" u="none" strike="noStrike" dirty="0" smtClean="0">
                          <a:solidFill>
                            <a:srgbClr val="000000"/>
                          </a:solidFill>
                          <a:effectLst/>
                          <a:latin typeface="Calibri"/>
                        </a:rPr>
                        <a:t>o </a:t>
                      </a:r>
                      <a:r>
                        <a:rPr lang="en-US" sz="1600" b="1" i="0" u="none" strike="noStrike" dirty="0">
                          <a:solidFill>
                            <a:srgbClr val="000000"/>
                          </a:solidFill>
                          <a:effectLst/>
                          <a:latin typeface="Calibri"/>
                        </a:rPr>
                        <a:t>5</a:t>
                      </a:r>
                    </a:p>
                  </a:txBody>
                  <a:tcPr marL="12700" marR="12700" marT="12701" marB="0" anchor="ctr"/>
                </a:tc>
                <a:tc>
                  <a:txBody>
                    <a:bodyPr/>
                    <a:lstStyle/>
                    <a:p>
                      <a:pPr algn="ctr" fontAlgn="ctr"/>
                      <a:r>
                        <a:rPr lang="en-US" sz="1600" b="1" i="0" u="none" strike="noStrike" dirty="0" err="1" smtClean="0">
                          <a:solidFill>
                            <a:srgbClr val="000000"/>
                          </a:solidFill>
                          <a:effectLst/>
                          <a:latin typeface="Calibri"/>
                        </a:rPr>
                        <a:t>Biopsia</a:t>
                      </a:r>
                      <a:r>
                        <a:rPr lang="en-US" sz="1600" b="1" i="0" u="none" strike="noStrike" baseline="0" dirty="0" smtClean="0">
                          <a:solidFill>
                            <a:srgbClr val="000000"/>
                          </a:solidFill>
                          <a:effectLst/>
                          <a:latin typeface="Calibri"/>
                        </a:rPr>
                        <a:t> </a:t>
                      </a:r>
                      <a:r>
                        <a:rPr lang="en-US" sz="1600" b="1" i="0" u="none" strike="noStrike" baseline="0" dirty="0" err="1" smtClean="0">
                          <a:solidFill>
                            <a:srgbClr val="000000"/>
                          </a:solidFill>
                          <a:effectLst/>
                          <a:latin typeface="Calibri"/>
                        </a:rPr>
                        <a:t>Positiva</a:t>
                      </a:r>
                      <a:endParaRPr lang="en-US" sz="1600" b="1" i="0" u="none" strike="noStrike" dirty="0">
                        <a:solidFill>
                          <a:srgbClr val="000000"/>
                        </a:solidFill>
                        <a:effectLst/>
                        <a:latin typeface="Calibri"/>
                      </a:endParaRPr>
                    </a:p>
                  </a:txBody>
                  <a:tcPr marL="12700" marR="12700" marT="12701" marB="0" anchor="ctr"/>
                </a:tc>
                <a:tc>
                  <a:txBody>
                    <a:bodyPr/>
                    <a:lstStyle/>
                    <a:p>
                      <a:pPr algn="ctr" fontAlgn="ctr"/>
                      <a:r>
                        <a:rPr lang="en-US" sz="1600" b="1" i="0" u="none" strike="noStrike" dirty="0" err="1" smtClean="0">
                          <a:solidFill>
                            <a:srgbClr val="000000"/>
                          </a:solidFill>
                          <a:effectLst/>
                          <a:latin typeface="Calibri"/>
                        </a:rPr>
                        <a:t>Perdidas</a:t>
                      </a:r>
                      <a:r>
                        <a:rPr lang="en-US" sz="1600" b="1" i="0" u="none" strike="noStrike" baseline="0" dirty="0" smtClean="0">
                          <a:solidFill>
                            <a:srgbClr val="000000"/>
                          </a:solidFill>
                          <a:effectLst/>
                          <a:latin typeface="Calibri"/>
                        </a:rPr>
                        <a:t> al </a:t>
                      </a:r>
                      <a:r>
                        <a:rPr lang="en-US" sz="1600" b="1" i="0" u="none" strike="noStrike" baseline="0" dirty="0" err="1" smtClean="0">
                          <a:solidFill>
                            <a:srgbClr val="000000"/>
                          </a:solidFill>
                          <a:effectLst/>
                          <a:latin typeface="Calibri"/>
                        </a:rPr>
                        <a:t>seguim</a:t>
                      </a:r>
                      <a:r>
                        <a:rPr lang="en-US" sz="1600" b="1" i="0" u="none" strike="noStrike" baseline="0" dirty="0" smtClean="0">
                          <a:solidFill>
                            <a:srgbClr val="000000"/>
                          </a:solidFill>
                          <a:effectLst/>
                          <a:latin typeface="Calibri"/>
                        </a:rPr>
                        <a:t>.</a:t>
                      </a:r>
                      <a:endParaRPr lang="en-US" sz="1600" b="1" i="0" u="none" strike="noStrike" dirty="0">
                        <a:solidFill>
                          <a:srgbClr val="000000"/>
                        </a:solidFill>
                        <a:effectLst/>
                        <a:latin typeface="Calibri"/>
                      </a:endParaRPr>
                    </a:p>
                  </a:txBody>
                  <a:tcPr marL="12700" marR="12700" marT="12701" marB="0" anchor="ctr"/>
                </a:tc>
                <a:tc>
                  <a:txBody>
                    <a:bodyPr/>
                    <a:lstStyle/>
                    <a:p>
                      <a:pPr algn="ctr" fontAlgn="ctr"/>
                      <a:r>
                        <a:rPr lang="en-US" sz="1600" b="1" i="0" u="none" strike="noStrike" dirty="0" err="1" smtClean="0">
                          <a:solidFill>
                            <a:srgbClr val="000000"/>
                          </a:solidFill>
                          <a:effectLst/>
                          <a:latin typeface="Calibri"/>
                        </a:rPr>
                        <a:t>Falso</a:t>
                      </a:r>
                      <a:r>
                        <a:rPr lang="en-US" sz="1600" b="1" i="0" u="none" strike="noStrike" dirty="0" smtClean="0">
                          <a:solidFill>
                            <a:srgbClr val="000000"/>
                          </a:solidFill>
                          <a:effectLst/>
                          <a:latin typeface="Calibri"/>
                        </a:rPr>
                        <a:t> </a:t>
                      </a:r>
                      <a:r>
                        <a:rPr lang="en-US" sz="1600" b="1" i="0" u="none" strike="noStrike" dirty="0" err="1" smtClean="0">
                          <a:solidFill>
                            <a:srgbClr val="000000"/>
                          </a:solidFill>
                          <a:effectLst/>
                          <a:latin typeface="Calibri"/>
                        </a:rPr>
                        <a:t>Negativo</a:t>
                      </a:r>
                      <a:endParaRPr lang="en-US" sz="1600" b="1" i="0" u="none" strike="noStrike" dirty="0">
                        <a:solidFill>
                          <a:srgbClr val="000000"/>
                        </a:solidFill>
                        <a:effectLst/>
                        <a:latin typeface="Calibri"/>
                      </a:endParaRPr>
                    </a:p>
                  </a:txBody>
                  <a:tcPr marL="12700" marR="12700" marT="12701" marB="0" anchor="ctr"/>
                </a:tc>
              </a:tr>
              <a:tr h="370868">
                <a:tc>
                  <a:txBody>
                    <a:bodyPr/>
                    <a:lstStyle/>
                    <a:p>
                      <a:r>
                        <a:rPr lang="en-US" sz="2000" baseline="0" dirty="0" smtClean="0"/>
                        <a:t>  1</a:t>
                      </a:r>
                      <a:endParaRPr lang="en-US" sz="2000" dirty="0"/>
                    </a:p>
                  </a:txBody>
                  <a:tcPr marL="12700" marR="12700" marT="12701" marB="0" anchor="b"/>
                </a:tc>
                <a:tc>
                  <a:txBody>
                    <a:bodyPr/>
                    <a:lstStyle/>
                    <a:p>
                      <a:pPr algn="ctr"/>
                      <a:r>
                        <a:rPr lang="en-US" sz="2000" dirty="0" smtClean="0"/>
                        <a:t>77,778</a:t>
                      </a:r>
                      <a:endParaRPr lang="en-US" sz="2000" dirty="0"/>
                    </a:p>
                  </a:txBody>
                  <a:tcPr marL="12700" marR="12700" marT="12701" marB="0" anchor="ctr"/>
                </a:tc>
                <a:tc>
                  <a:txBody>
                    <a:bodyPr/>
                    <a:lstStyle/>
                    <a:p>
                      <a:pPr algn="ctr"/>
                      <a:r>
                        <a:rPr lang="en-US" sz="2000" dirty="0" smtClean="0"/>
                        <a:t>8647</a:t>
                      </a:r>
                      <a:endParaRPr lang="en-US" sz="2000" dirty="0"/>
                    </a:p>
                  </a:txBody>
                  <a:tcPr marL="12700" marR="12700" marT="12701" marB="0" anchor="ctr"/>
                </a:tc>
                <a:tc>
                  <a:txBody>
                    <a:bodyPr/>
                    <a:lstStyle/>
                    <a:p>
                      <a:pPr algn="ctr"/>
                      <a:r>
                        <a:rPr lang="en-US" sz="2000" dirty="0" smtClean="0"/>
                        <a:t>7451</a:t>
                      </a:r>
                      <a:endParaRPr lang="en-US" sz="2000" dirty="0"/>
                    </a:p>
                  </a:txBody>
                  <a:tcPr marL="12700" marR="12700" marT="12701" marB="0" anchor="ctr"/>
                </a:tc>
                <a:tc>
                  <a:txBody>
                    <a:bodyPr/>
                    <a:lstStyle/>
                    <a:p>
                      <a:pPr algn="ctr"/>
                      <a:r>
                        <a:rPr lang="en-US" sz="2000" dirty="0" smtClean="0"/>
                        <a:t>767</a:t>
                      </a:r>
                      <a:endParaRPr lang="en-US" sz="2000" dirty="0"/>
                    </a:p>
                  </a:txBody>
                  <a:tcPr marL="12700" marR="12700" marT="12701" marB="0" anchor="ctr"/>
                </a:tc>
                <a:tc>
                  <a:txBody>
                    <a:bodyPr/>
                    <a:lstStyle/>
                    <a:p>
                      <a:pPr algn="ctr"/>
                      <a:r>
                        <a:rPr lang="en-US" sz="2000" dirty="0" smtClean="0"/>
                        <a:t>429</a:t>
                      </a:r>
                      <a:endParaRPr lang="en-US" sz="2000" dirty="0"/>
                    </a:p>
                  </a:txBody>
                  <a:tcPr marL="12700" marR="12700" marT="12701" marB="0" anchor="ctr"/>
                </a:tc>
                <a:tc>
                  <a:txBody>
                    <a:bodyPr/>
                    <a:lstStyle/>
                    <a:p>
                      <a:pPr algn="ctr"/>
                      <a:r>
                        <a:rPr lang="en-US" sz="2000" dirty="0" smtClean="0"/>
                        <a:t>28</a:t>
                      </a:r>
                      <a:endParaRPr lang="en-US" sz="2000" dirty="0"/>
                    </a:p>
                  </a:txBody>
                  <a:tcPr marL="12700" marR="12700" marT="12701" marB="0" anchor="ctr"/>
                </a:tc>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12700" marR="12700" marT="12701" marB="0" anchor="ctr"/>
                </a:tc>
                <a:tc>
                  <a:txBody>
                    <a:bodyPr/>
                    <a:lstStyle/>
                    <a:p>
                      <a:pPr algn="ctr" fontAlgn="ctr"/>
                      <a:r>
                        <a:rPr lang="en-US" sz="1600" b="0" i="0" u="none" strike="noStrike" dirty="0" smtClean="0">
                          <a:solidFill>
                            <a:srgbClr val="000000"/>
                          </a:solidFill>
                          <a:effectLst/>
                          <a:latin typeface="Calibri"/>
                        </a:rPr>
                        <a:t>1</a:t>
                      </a:r>
                      <a:endParaRPr lang="en-US" sz="1600" b="0" i="0" u="none" strike="noStrike" dirty="0">
                        <a:solidFill>
                          <a:srgbClr val="000000"/>
                        </a:solidFill>
                        <a:effectLst/>
                        <a:latin typeface="Calibri"/>
                      </a:endParaRPr>
                    </a:p>
                  </a:txBody>
                  <a:tcPr marL="12700" marR="12700" marT="12701" marB="0" anchor="ctr"/>
                </a:tc>
              </a:tr>
              <a:tr h="370868">
                <a:tc>
                  <a:txBody>
                    <a:bodyPr/>
                    <a:lstStyle/>
                    <a:p>
                      <a:endParaRPr lang="en-US" sz="2000" dirty="0"/>
                    </a:p>
                  </a:txBody>
                  <a:tcPr marL="12700" marR="12700" marT="12701" marB="0" anchor="b"/>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pPr algn="ctr"/>
                      <a:r>
                        <a:rPr lang="en-US" sz="2000" dirty="0" smtClean="0"/>
                        <a:t>2</a:t>
                      </a:r>
                      <a:endParaRPr lang="en-US" sz="2000" dirty="0"/>
                    </a:p>
                  </a:txBody>
                  <a:tcPr marL="12700" marR="12700" marT="12701" marB="0" anchor="b"/>
                </a:tc>
                <a:tc>
                  <a:txBody>
                    <a:bodyPr/>
                    <a:lstStyle/>
                    <a:p>
                      <a:pPr algn="ctr"/>
                      <a:r>
                        <a:rPr lang="en-US" sz="2000" dirty="0" smtClean="0"/>
                        <a:t>57,417</a:t>
                      </a:r>
                      <a:endParaRPr lang="en-US" sz="2000" dirty="0"/>
                    </a:p>
                  </a:txBody>
                  <a:tcPr marL="12700" marR="12700" marT="12701" marB="0" anchor="ctr"/>
                </a:tc>
                <a:tc>
                  <a:txBody>
                    <a:bodyPr/>
                    <a:lstStyle/>
                    <a:p>
                      <a:pPr algn="ctr"/>
                      <a:r>
                        <a:rPr lang="en-US" sz="2000" dirty="0" smtClean="0"/>
                        <a:t>10,282</a:t>
                      </a:r>
                      <a:endParaRPr lang="en-US" sz="2000" dirty="0"/>
                    </a:p>
                  </a:txBody>
                  <a:tcPr marL="12700" marR="12700" marT="12701" marB="0" anchor="ctr"/>
                </a:tc>
                <a:tc>
                  <a:txBody>
                    <a:bodyPr/>
                    <a:lstStyle/>
                    <a:p>
                      <a:pPr algn="ctr"/>
                      <a:r>
                        <a:rPr lang="en-US" sz="2000" dirty="0" smtClean="0"/>
                        <a:t>8972</a:t>
                      </a:r>
                      <a:endParaRPr lang="en-US" sz="2000" dirty="0"/>
                    </a:p>
                  </a:txBody>
                  <a:tcPr marL="12700" marR="12700" marT="12701" marB="0" anchor="ctr"/>
                </a:tc>
                <a:tc>
                  <a:txBody>
                    <a:bodyPr/>
                    <a:lstStyle/>
                    <a:p>
                      <a:pPr algn="ctr"/>
                      <a:r>
                        <a:rPr lang="en-US" sz="2000" dirty="0" smtClean="0"/>
                        <a:t>875</a:t>
                      </a:r>
                      <a:endParaRPr lang="en-US" sz="2000" dirty="0"/>
                    </a:p>
                  </a:txBody>
                  <a:tcPr marL="12700" marR="12700" marT="12701" marB="0" anchor="ctr"/>
                </a:tc>
                <a:tc>
                  <a:txBody>
                    <a:bodyPr/>
                    <a:lstStyle/>
                    <a:p>
                      <a:pPr algn="ctr"/>
                      <a:r>
                        <a:rPr lang="en-US" sz="2000" dirty="0" smtClean="0"/>
                        <a:t>435</a:t>
                      </a:r>
                      <a:endParaRPr lang="en-US" sz="2000" dirty="0"/>
                    </a:p>
                  </a:txBody>
                  <a:tcPr marL="12700" marR="12700" marT="12701" marB="0" anchor="ctr"/>
                </a:tc>
                <a:tc>
                  <a:txBody>
                    <a:bodyPr/>
                    <a:lstStyle/>
                    <a:p>
                      <a:pPr algn="ctr"/>
                      <a:r>
                        <a:rPr lang="en-US" sz="2000" dirty="0" smtClean="0"/>
                        <a:t>39</a:t>
                      </a:r>
                      <a:endParaRPr lang="en-US" sz="2000" dirty="0"/>
                    </a:p>
                  </a:txBody>
                  <a:tcPr marL="12700" marR="12700" marT="12701" marB="0" anchor="ctr"/>
                </a:tc>
                <a:tc>
                  <a:txBody>
                    <a:bodyPr/>
                    <a:lstStyle/>
                    <a:p>
                      <a:pPr algn="ctr" fontAlgn="ctr"/>
                      <a:r>
                        <a:rPr lang="en-US" sz="1600" b="0" i="0" u="none" strike="noStrike" dirty="0" smtClean="0">
                          <a:solidFill>
                            <a:srgbClr val="000000"/>
                          </a:solidFill>
                          <a:effectLst/>
                          <a:latin typeface="Calibri"/>
                        </a:rPr>
                        <a:t>7</a:t>
                      </a:r>
                      <a:endParaRPr lang="en-US" sz="1600" b="0" i="0" u="none" strike="noStrike" dirty="0">
                        <a:solidFill>
                          <a:srgbClr val="000000"/>
                        </a:solidFill>
                        <a:effectLst/>
                        <a:latin typeface="Calibri"/>
                      </a:endParaRPr>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endParaRPr lang="en-US" sz="2000" dirty="0"/>
                    </a:p>
                  </a:txBody>
                  <a:tcPr marL="12700" marR="12700" marT="12701" marB="0" anchor="b"/>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c>
                  <a:txBody>
                    <a:bodyPr/>
                    <a:lstStyle/>
                    <a:p>
                      <a:pPr algn="ctr" fontAlgn="ctr"/>
                      <a:endParaRPr lang="en-US" sz="1600" b="0" i="0" u="none" strike="noStrike" dirty="0">
                        <a:solidFill>
                          <a:srgbClr val="000000"/>
                        </a:solidFill>
                        <a:effectLst/>
                        <a:latin typeface="Calibri"/>
                      </a:endParaRPr>
                    </a:p>
                  </a:txBody>
                  <a:tcPr marL="12700" marR="12700" marT="12701" marB="0" anchor="ctr"/>
                </a:tc>
              </a:tr>
              <a:tr h="424212">
                <a:tc>
                  <a:txBody>
                    <a:bodyPr/>
                    <a:lstStyle/>
                    <a:p>
                      <a:endParaRPr lang="en-US" sz="2000" dirty="0"/>
                    </a:p>
                  </a:txBody>
                  <a:tcPr marL="12700" marR="12700" marT="12701" marB="0" anchor="b"/>
                </a:tc>
                <a:tc>
                  <a:txBody>
                    <a:bodyPr/>
                    <a:lstStyle/>
                    <a:p>
                      <a:pPr algn="ctr"/>
                      <a:r>
                        <a:rPr lang="en-US" sz="2000" dirty="0" smtClean="0"/>
                        <a:t>VPP</a:t>
                      </a:r>
                      <a:endParaRPr lang="en-US" sz="2000" dirty="0"/>
                    </a:p>
                  </a:txBody>
                  <a:tcPr marL="12700" marR="12700" marT="12701" marB="0" anchor="ctr"/>
                </a:tc>
                <a:tc>
                  <a:txBody>
                    <a:bodyPr/>
                    <a:lstStyle/>
                    <a:p>
                      <a:pPr algn="ctr"/>
                      <a:r>
                        <a:rPr lang="en-US" sz="1000" dirty="0" err="1" smtClean="0"/>
                        <a:t>Canceres</a:t>
                      </a:r>
                      <a:r>
                        <a:rPr lang="en-US" sz="1000" baseline="0" dirty="0" smtClean="0"/>
                        <a:t> </a:t>
                      </a:r>
                      <a:r>
                        <a:rPr lang="en-US" sz="1000" baseline="0" dirty="0" err="1" smtClean="0"/>
                        <a:t>por</a:t>
                      </a:r>
                      <a:r>
                        <a:rPr lang="en-US" sz="1000" baseline="0" dirty="0" smtClean="0"/>
                        <a:t> mil</a:t>
                      </a:r>
                      <a:endParaRPr lang="en-US" sz="1000" dirty="0"/>
                    </a:p>
                  </a:txBody>
                  <a:tcPr marL="12700" marR="12700" marT="12701" marB="0" anchor="ctr"/>
                </a:tc>
                <a:tc>
                  <a:txBody>
                    <a:bodyPr/>
                    <a:lstStyle/>
                    <a:p>
                      <a:r>
                        <a:rPr lang="en-US" sz="900" dirty="0" smtClean="0"/>
                        <a:t>%</a:t>
                      </a:r>
                      <a:r>
                        <a:rPr lang="en-US" sz="900" dirty="0" err="1" smtClean="0"/>
                        <a:t>mujeres</a:t>
                      </a:r>
                      <a:r>
                        <a:rPr lang="en-US" sz="900" baseline="0" dirty="0" smtClean="0"/>
                        <a:t> </a:t>
                      </a:r>
                      <a:r>
                        <a:rPr lang="en-US" sz="900" baseline="0" dirty="0" err="1" smtClean="0"/>
                        <a:t>elegibles</a:t>
                      </a:r>
                      <a:r>
                        <a:rPr lang="en-US" sz="900" baseline="0" dirty="0" smtClean="0"/>
                        <a:t> </a:t>
                      </a:r>
                      <a:r>
                        <a:rPr lang="en-US" sz="900" baseline="0" dirty="0" err="1" smtClean="0"/>
                        <a:t>que</a:t>
                      </a:r>
                      <a:r>
                        <a:rPr lang="en-US" sz="900" baseline="0" dirty="0" smtClean="0"/>
                        <a:t> </a:t>
                      </a:r>
                      <a:r>
                        <a:rPr lang="en-US" sz="900" baseline="0" dirty="0" err="1" smtClean="0"/>
                        <a:t>hicieron</a:t>
                      </a:r>
                      <a:r>
                        <a:rPr lang="en-US" sz="900" baseline="0" dirty="0" smtClean="0"/>
                        <a:t> el </a:t>
                      </a:r>
                      <a:r>
                        <a:rPr lang="en-US" sz="900" baseline="0" dirty="0" err="1" smtClean="0"/>
                        <a:t>estudio</a:t>
                      </a:r>
                      <a:endParaRPr lang="en-US" sz="900" dirty="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dirty="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endParaRPr lang="en-US" sz="2000" dirty="0"/>
                    </a:p>
                  </a:txBody>
                  <a:tcPr marL="12700" marR="12700" marT="12701" marB="0" anchor="b"/>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pPr algn="ctr"/>
                      <a:r>
                        <a:rPr lang="en-US" sz="2000" dirty="0" smtClean="0"/>
                        <a:t>1</a:t>
                      </a:r>
                      <a:endParaRPr lang="en-US" sz="2000" dirty="0"/>
                    </a:p>
                  </a:txBody>
                  <a:tcPr marL="12700" marR="12700" marT="12701" marB="0" anchor="b"/>
                </a:tc>
                <a:tc>
                  <a:txBody>
                    <a:bodyPr/>
                    <a:lstStyle/>
                    <a:p>
                      <a:pPr algn="ctr"/>
                      <a:r>
                        <a:rPr lang="en-US" sz="2000" dirty="0" smtClean="0"/>
                        <a:t>6.7%</a:t>
                      </a:r>
                      <a:endParaRPr lang="en-US" sz="2000" dirty="0"/>
                    </a:p>
                  </a:txBody>
                  <a:tcPr marL="12700" marR="12700" marT="12701" marB="0" anchor="ctr"/>
                </a:tc>
                <a:tc>
                  <a:txBody>
                    <a:bodyPr/>
                    <a:lstStyle/>
                    <a:p>
                      <a:pPr algn="ctr"/>
                      <a:r>
                        <a:rPr lang="en-US" sz="2000" dirty="0" smtClean="0"/>
                        <a:t>3.2</a:t>
                      </a:r>
                      <a:endParaRPr lang="en-US" sz="2000" dirty="0"/>
                    </a:p>
                  </a:txBody>
                  <a:tcPr marL="12700" marR="12700" marT="12701" marB="0" anchor="ctr"/>
                </a:tc>
                <a:tc>
                  <a:txBody>
                    <a:bodyPr/>
                    <a:lstStyle/>
                    <a:p>
                      <a:pPr algn="ctr"/>
                      <a:r>
                        <a:rPr lang="en-US" sz="2000" dirty="0" smtClean="0"/>
                        <a:t>30</a:t>
                      </a:r>
                      <a:endParaRPr lang="en-US" sz="2000" dirty="0"/>
                    </a:p>
                  </a:txBody>
                  <a:tcPr marL="12700" marR="12700" marT="12701" marB="0" anchor="ctr"/>
                </a:tc>
                <a:tc>
                  <a:txBody>
                    <a:bodyPr/>
                    <a:lstStyle/>
                    <a:p>
                      <a:endParaRPr lang="en-US" sz="2000" dirty="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dirty="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endParaRPr lang="en-US" sz="2000" dirty="0"/>
                    </a:p>
                  </a:txBody>
                  <a:tcPr marL="12700" marR="12700" marT="12701" marB="0" anchor="b"/>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pPr algn="ctr"/>
                      <a:r>
                        <a:rPr lang="en-US" sz="2000" dirty="0" smtClean="0"/>
                        <a:t>2</a:t>
                      </a:r>
                      <a:endParaRPr lang="en-US" sz="2000" dirty="0"/>
                    </a:p>
                  </a:txBody>
                  <a:tcPr marL="12700" marR="12700" marT="12701" marB="0" anchor="b"/>
                </a:tc>
                <a:tc>
                  <a:txBody>
                    <a:bodyPr/>
                    <a:lstStyle/>
                    <a:p>
                      <a:pPr algn="ctr"/>
                      <a:r>
                        <a:rPr lang="en-US" sz="2000" dirty="0" smtClean="0"/>
                        <a:t>9%</a:t>
                      </a:r>
                      <a:endParaRPr lang="en-US" sz="2000" dirty="0"/>
                    </a:p>
                  </a:txBody>
                  <a:tcPr marL="12700" marR="12700" marT="12701" marB="0" anchor="ctr"/>
                </a:tc>
                <a:tc>
                  <a:txBody>
                    <a:bodyPr/>
                    <a:lstStyle/>
                    <a:p>
                      <a:pPr algn="ctr"/>
                      <a:r>
                        <a:rPr lang="en-US" sz="2000" dirty="0" smtClean="0"/>
                        <a:t>3.8</a:t>
                      </a:r>
                      <a:endParaRPr lang="en-US" sz="2000" dirty="0"/>
                    </a:p>
                  </a:txBody>
                  <a:tcPr marL="12700" marR="12700" marT="12701" marB="0" anchor="ctr"/>
                </a:tc>
                <a:tc>
                  <a:txBody>
                    <a:bodyPr/>
                    <a:lstStyle/>
                    <a:p>
                      <a:pPr algn="ctr"/>
                      <a:r>
                        <a:rPr lang="en-US" sz="2000" dirty="0" smtClean="0"/>
                        <a:t>45</a:t>
                      </a:r>
                      <a:endParaRPr lang="en-US" sz="2000" dirty="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endParaRPr lang="en-US" sz="2000"/>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c>
                  <a:txBody>
                    <a:bodyPr/>
                    <a:lstStyle/>
                    <a:p>
                      <a:pPr algn="ctr" fontAlgn="ctr"/>
                      <a:endParaRPr lang="en-US" sz="1600" b="0" i="0" u="none" strike="noStrike">
                        <a:solidFill>
                          <a:srgbClr val="000000"/>
                        </a:solidFill>
                        <a:effectLst/>
                        <a:latin typeface="Calibri"/>
                      </a:endParaRPr>
                    </a:p>
                  </a:txBody>
                  <a:tcPr marL="12700" marR="12700" marT="12701" marB="0" anchor="ctr"/>
                </a:tc>
              </a:tr>
              <a:tr h="370868">
                <a:tc>
                  <a:txBody>
                    <a:bodyPr/>
                    <a:lstStyle/>
                    <a:p>
                      <a:endParaRPr lang="en-US" sz="2000" dirty="0"/>
                    </a:p>
                  </a:txBody>
                  <a:tcPr marL="12700" marR="12700" marT="12701" marB="0" anchor="b"/>
                </a:tc>
                <a:tc>
                  <a:txBody>
                    <a:bodyPr/>
                    <a:lstStyle/>
                    <a:p>
                      <a:endParaRPr lang="en-US" sz="2000" dirty="0"/>
                    </a:p>
                  </a:txBody>
                  <a:tcPr marL="12700" marR="12700" marT="12701" marB="0" anchor="ctr"/>
                </a:tc>
                <a:tc>
                  <a:txBody>
                    <a:bodyPr/>
                    <a:lstStyle/>
                    <a:p>
                      <a:endParaRPr lang="en-US" sz="2000" dirty="0"/>
                    </a:p>
                  </a:txBody>
                  <a:tcPr marL="12700" marR="12700" marT="12701" marB="0" anchor="ctr"/>
                </a:tc>
                <a:tc>
                  <a:txBody>
                    <a:bodyPr/>
                    <a:lstStyle/>
                    <a:p>
                      <a:endParaRPr lang="en-US" sz="2000" dirty="0"/>
                    </a:p>
                  </a:txBody>
                  <a:tcPr marL="12700" marR="12700" marT="12701" marB="0" anchor="ctr"/>
                </a:tc>
                <a:tc>
                  <a:txBody>
                    <a:bodyPr/>
                    <a:lstStyle/>
                    <a:p>
                      <a:endParaRPr lang="en-US" sz="2000" dirty="0"/>
                    </a:p>
                  </a:txBody>
                  <a:tcPr marL="12700" marR="12700" marT="12701" marB="0" anchor="ctr"/>
                </a:tc>
                <a:tc>
                  <a:txBody>
                    <a:bodyPr/>
                    <a:lstStyle/>
                    <a:p>
                      <a:endParaRPr lang="en-US" sz="2000" dirty="0"/>
                    </a:p>
                  </a:txBody>
                  <a:tcPr marL="12700" marR="12700" marT="12701" marB="0" anchor="ctr"/>
                </a:tc>
                <a:tc>
                  <a:txBody>
                    <a:bodyPr/>
                    <a:lstStyle/>
                    <a:p>
                      <a:endParaRPr lang="en-US" sz="2000" dirty="0"/>
                    </a:p>
                  </a:txBody>
                  <a:tcPr marL="12700" marR="12700" marT="12701" marB="0" anchor="ctr"/>
                </a:tc>
                <a:tc>
                  <a:txBody>
                    <a:bodyPr/>
                    <a:lstStyle/>
                    <a:p>
                      <a:pPr algn="ctr" fontAlgn="ctr"/>
                      <a:endParaRPr lang="en-US" sz="1600" b="0" i="0" u="none" strike="noStrike" dirty="0">
                        <a:solidFill>
                          <a:srgbClr val="000000"/>
                        </a:solidFill>
                        <a:effectLst/>
                        <a:latin typeface="Calibri"/>
                      </a:endParaRPr>
                    </a:p>
                  </a:txBody>
                  <a:tcPr marL="12700" marR="12700" marT="12701" marB="0" anchor="ctr"/>
                </a:tc>
                <a:tc>
                  <a:txBody>
                    <a:bodyPr/>
                    <a:lstStyle/>
                    <a:p>
                      <a:pPr algn="ctr" fontAlgn="ctr"/>
                      <a:endParaRPr lang="en-US" sz="1600" b="0" i="0" u="none" strike="noStrike" dirty="0">
                        <a:solidFill>
                          <a:srgbClr val="000000"/>
                        </a:solidFill>
                        <a:effectLst/>
                        <a:latin typeface="Calibri"/>
                      </a:endParaRPr>
                    </a:p>
                  </a:txBody>
                  <a:tcPr marL="12700" marR="12700" marT="12701" marB="0" anchor="ctr"/>
                </a:tc>
              </a:tr>
            </a:tbl>
          </a:graphicData>
        </a:graphic>
      </p:graphicFrame>
      <p:sp>
        <p:nvSpPr>
          <p:cNvPr id="28797" name="Rectangle 2"/>
          <p:cNvSpPr>
            <a:spLocks noChangeArrowheads="1"/>
          </p:cNvSpPr>
          <p:nvPr/>
        </p:nvSpPr>
        <p:spPr bwMode="auto">
          <a:xfrm>
            <a:off x="304800" y="5549900"/>
            <a:ext cx="8229600" cy="600075"/>
          </a:xfrm>
          <a:prstGeom prst="rect">
            <a:avLst/>
          </a:prstGeom>
          <a:noFill/>
          <a:ln w="9525">
            <a:noFill/>
            <a:miter lim="800000"/>
            <a:headEnd/>
            <a:tailEnd/>
          </a:ln>
        </p:spPr>
        <p:txBody>
          <a:bodyPr>
            <a:spAutoFit/>
          </a:bodyPr>
          <a:lstStyle/>
          <a:p>
            <a:r>
              <a:rPr lang="en-US" altLang="en-US" sz="1100">
                <a:latin typeface="Verdana" pitchFamily="34" charset="0"/>
                <a:ea typeface="ＭＳ Ｐゴシック"/>
                <a:cs typeface="ＭＳ Ｐゴシック"/>
              </a:rPr>
              <a:t>*Weigert, Jean and Steenbergen, Sarah.  The Connecticut Experiment: The role of Ultrasound in the screening of Women with Dense Breast. Breast Journal. 2012; 18.6;517-522.</a:t>
            </a:r>
          </a:p>
          <a:p>
            <a:r>
              <a:rPr lang="en-US" altLang="en-US" sz="1100">
                <a:latin typeface="Verdana" pitchFamily="34" charset="0"/>
                <a:ea typeface="ＭＳ Ｐゴシック"/>
                <a:cs typeface="ＭＳ Ｐゴシック"/>
              </a:rPr>
              <a:t>**In Press, The Breast Journal 2014. </a:t>
            </a:r>
          </a:p>
        </p:txBody>
      </p:sp>
      <p:sp>
        <p:nvSpPr>
          <p:cNvPr id="5" name="Rectangle 4"/>
          <p:cNvSpPr/>
          <p:nvPr/>
        </p:nvSpPr>
        <p:spPr>
          <a:xfrm>
            <a:off x="152400" y="0"/>
            <a:ext cx="655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1">
                    <a:lumMod val="50000"/>
                  </a:schemeClr>
                </a:solidFill>
              </a:rPr>
              <a:t>San Antonio Breast Cancer Symposium-December 9-13, 2014</a:t>
            </a:r>
          </a:p>
        </p:txBody>
      </p:sp>
      <p:sp>
        <p:nvSpPr>
          <p:cNvPr id="6" name="Rectangle 5"/>
          <p:cNvSpPr/>
          <p:nvPr/>
        </p:nvSpPr>
        <p:spPr>
          <a:xfrm>
            <a:off x="271463" y="6400800"/>
            <a:ext cx="7348537" cy="400050"/>
          </a:xfrm>
          <a:prstGeom prst="rect">
            <a:avLst/>
          </a:prstGeom>
        </p:spPr>
        <p:txBody>
          <a:bodyPr>
            <a:spAutoFit/>
          </a:bodyPr>
          <a:lstStyle/>
          <a:p>
            <a:pPr fontAlgn="auto">
              <a:spcBef>
                <a:spcPts val="0"/>
              </a:spcBef>
              <a:spcAft>
                <a:spcPts val="0"/>
              </a:spcAft>
              <a:defRPr/>
            </a:pPr>
            <a:r>
              <a:rPr lang="en-US" sz="1000" dirty="0">
                <a:solidFill>
                  <a:schemeClr val="accent1">
                    <a:lumMod val="50000"/>
                  </a:schemeClr>
                </a:solidFill>
                <a:latin typeface="+mn-lt"/>
              </a:rPr>
              <a:t>This presentation is the intellectual property of the author/presenter. Contact </a:t>
            </a:r>
            <a:r>
              <a:rPr lang="en-US" sz="1000" dirty="0">
                <a:solidFill>
                  <a:schemeClr val="accent1">
                    <a:lumMod val="50000"/>
                  </a:schemeClr>
                </a:solidFill>
                <a:latin typeface="+mn-lt"/>
                <a:hlinkClick r:id="rId2"/>
              </a:rPr>
              <a:t>c4support@coetruman.com</a:t>
            </a:r>
            <a:r>
              <a:rPr lang="en-US" sz="1000" dirty="0">
                <a:solidFill>
                  <a:schemeClr val="accent1">
                    <a:lumMod val="50000"/>
                  </a:schemeClr>
                </a:solidFill>
                <a:latin typeface="+mn-lt"/>
              </a:rPr>
              <a:t> for permission to reprint and/or distribute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H WS 2007D PPT TEMPLATE Simple Version_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Hartford Hospital PPT 2008 Presentation Template">
  <a:themeElements>
    <a:clrScheme name="3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Hartford Hospital PPT 2008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Hartford Hospital PPT 2008 Presentation Template">
  <a:themeElements>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Hartford Hospital PPT 2008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Hartford Hospital PPT 2008 Presentation Template">
  <a:themeElements>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Hartford Hospital PPT 2008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Hartford Hospital PPT 2008 Presentation Template">
  <a:themeElements>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Hartford Hospital PPT 2008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Hartford Hospital PPT 2008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HHCPPTemplate</Template>
  <TotalTime>2780</TotalTime>
  <Words>2488</Words>
  <Application>Microsoft Office PowerPoint</Application>
  <PresentationFormat>On-screen Show (4:3)</PresentationFormat>
  <Paragraphs>603</Paragraphs>
  <Slides>26</Slides>
  <Notes>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MS PGothic</vt:lpstr>
      <vt:lpstr>MS PGothic</vt:lpstr>
      <vt:lpstr>Arial</vt:lpstr>
      <vt:lpstr>Calibri</vt:lpstr>
      <vt:lpstr>Tahoma</vt:lpstr>
      <vt:lpstr>Times New Roman</vt:lpstr>
      <vt:lpstr>Verdana</vt:lpstr>
      <vt:lpstr>Wingdings 2</vt:lpstr>
      <vt:lpstr>HH WS 2007D PPT TEMPLATE Simple Version_1</vt:lpstr>
      <vt:lpstr>3_Hartford Hospital PPT 2008 Presentation Template</vt:lpstr>
      <vt:lpstr>7_Hartford Hospital PPT 2008 Presentation Template</vt:lpstr>
      <vt:lpstr>8_Hartford Hospital PPT 2008 Presentation Template</vt:lpstr>
      <vt:lpstr>10_Hartford Hospital PPT 2008 Presentation Template</vt:lpstr>
      <vt:lpstr>1_Office Theme</vt:lpstr>
      <vt:lpstr>Tema de Office</vt:lpstr>
      <vt:lpstr>PowerPoint Presentation</vt:lpstr>
      <vt:lpstr>PowerPoint Presentation</vt:lpstr>
      <vt:lpstr>ANTECEDENTES</vt:lpstr>
      <vt:lpstr>LA HISTORIA DE CONNECTICUT </vt:lpstr>
      <vt:lpstr>ESTUDIO ORIGINAL</vt:lpstr>
      <vt:lpstr>DISEÑO DEL ESTUDIO</vt:lpstr>
      <vt:lpstr>CENTROS DONDE SE EFECTUÓ EL ESTUDIO</vt:lpstr>
      <vt:lpstr>ESQUEMA DE RECOLECCION DE DATOS</vt:lpstr>
      <vt:lpstr> RESULTADOS AÑOS 1* Y 2**</vt:lpstr>
      <vt:lpstr>Estudio de la Universidad de Yale *</vt:lpstr>
      <vt:lpstr>RESULTADOS AÑOS 1,2,3 Y 4</vt:lpstr>
      <vt:lpstr>ESTADISTICAS AÑOS 1,2,3 Y 4</vt:lpstr>
      <vt:lpstr>CARACTERISTICAS DE LAS LESIONES AÑO 1</vt:lpstr>
      <vt:lpstr> CARACTERISTICAS DE LAS LESIONES AÑO 2</vt:lpstr>
      <vt:lpstr>CARACTERISTICAS DE LAS LESIONES AÑO 3</vt:lpstr>
      <vt:lpstr>CARACTERISTICAS DE LAS LESIONES AÑO 4</vt:lpstr>
      <vt:lpstr>DISCUSION</vt:lpstr>
      <vt:lpstr>DISCUSION cont.</vt:lpstr>
      <vt:lpstr>LIMITANTES</vt:lpstr>
      <vt:lpstr> CONCLUSION</vt:lpstr>
      <vt:lpstr>BIBLIOGRAFIA</vt:lpstr>
      <vt:lpstr>PowerPoint Presentation</vt:lpstr>
      <vt:lpstr>DISCUSION Dra. Jafi Lipson Stanford University School Of Medicine</vt:lpstr>
      <vt:lpstr>CRITICAS…</vt:lpstr>
      <vt:lpstr>MUCHAS GRACIAS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LAPT Clock 3</cp:lastModifiedBy>
  <cp:revision>128</cp:revision>
  <cp:lastPrinted>2014-10-18T15:33:41Z</cp:lastPrinted>
  <dcterms:created xsi:type="dcterms:W3CDTF">2014-08-23T17:47:50Z</dcterms:created>
  <dcterms:modified xsi:type="dcterms:W3CDTF">2015-04-23T11:47:22Z</dcterms:modified>
</cp:coreProperties>
</file>